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81" r:id="rId4"/>
    <p:sldId id="259" r:id="rId5"/>
    <p:sldId id="260" r:id="rId6"/>
    <p:sldId id="261" r:id="rId7"/>
    <p:sldId id="262" r:id="rId8"/>
    <p:sldId id="263" r:id="rId9"/>
    <p:sldId id="282" r:id="rId10"/>
    <p:sldId id="283" r:id="rId11"/>
    <p:sldId id="264" r:id="rId12"/>
    <p:sldId id="284" r:id="rId13"/>
    <p:sldId id="285" r:id="rId14"/>
  </p:sldIdLst>
  <p:sldSz cx="9144000" cy="6858000" type="screen4x3"/>
  <p:notesSz cx="6781800" cy="90678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2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CDA49B1-79F8-49FF-AB63-59072E305C1E}" type="datetimeFigureOut">
              <a:rPr lang="th-TH" smtClean="0"/>
              <a:t>07/11/59</a:t>
            </a:fld>
            <a:endParaRPr lang="th-TH"/>
          </a:p>
        </p:txBody>
      </p:sp>
      <p:sp>
        <p:nvSpPr>
          <p:cNvPr id="19" name="Footer Placeholder 18"/>
          <p:cNvSpPr>
            <a:spLocks noGrp="1"/>
          </p:cNvSpPr>
          <p:nvPr>
            <p:ph type="ftr" sz="quarter" idx="11"/>
          </p:nvPr>
        </p:nvSpPr>
        <p:spPr/>
        <p:txBody>
          <a:bodyPr/>
          <a:lstStyle/>
          <a:p>
            <a:endParaRPr lang="th-TH"/>
          </a:p>
        </p:txBody>
      </p:sp>
      <p:sp>
        <p:nvSpPr>
          <p:cNvPr id="27" name="Slide Number Placeholder 26"/>
          <p:cNvSpPr>
            <a:spLocks noGrp="1"/>
          </p:cNvSpPr>
          <p:nvPr>
            <p:ph type="sldNum" sz="quarter" idx="12"/>
          </p:nvPr>
        </p:nvSpPr>
        <p:spPr/>
        <p:txBody>
          <a:bodyPr/>
          <a:lstStyle/>
          <a:p>
            <a:fld id="{DDF0AAB9-416B-4F60-9B4E-C32BCCD612BF}" type="slidenum">
              <a:rPr lang="th-TH" smtClean="0"/>
              <a:t>‹#›</a:t>
            </a:fld>
            <a:endParaRPr lang="th-TH"/>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DA49B1-79F8-49FF-AB63-59072E305C1E}" type="datetimeFigureOut">
              <a:rPr lang="th-TH" smtClean="0"/>
              <a:t>07/11/59</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DDF0AAB9-416B-4F60-9B4E-C32BCCD612BF}" type="slidenum">
              <a:rPr lang="th-TH" smtClean="0"/>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DA49B1-79F8-49FF-AB63-59072E305C1E}" type="datetimeFigureOut">
              <a:rPr lang="th-TH" smtClean="0"/>
              <a:t>07/11/59</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DDF0AAB9-416B-4F60-9B4E-C32BCCD612BF}" type="slidenum">
              <a:rPr lang="th-TH" smtClean="0"/>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DA49B1-79F8-49FF-AB63-59072E305C1E}" type="datetimeFigureOut">
              <a:rPr lang="th-TH" smtClean="0"/>
              <a:t>07/11/59</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DDF0AAB9-416B-4F60-9B4E-C32BCCD612BF}" type="slidenum">
              <a:rPr lang="th-TH" smtClean="0"/>
              <a:t>‹#›</a:t>
            </a:fld>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CDA49B1-79F8-49FF-AB63-59072E305C1E}" type="datetimeFigureOut">
              <a:rPr lang="th-TH" smtClean="0"/>
              <a:t>07/11/59</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DDF0AAB9-416B-4F60-9B4E-C32BCCD612BF}" type="slidenum">
              <a:rPr lang="th-TH" smtClean="0"/>
              <a:t>‹#›</a:t>
            </a:fld>
            <a:endParaRPr lang="th-TH"/>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CDA49B1-79F8-49FF-AB63-59072E305C1E}" type="datetimeFigureOut">
              <a:rPr lang="th-TH" smtClean="0"/>
              <a:t>07/11/59</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DDF0AAB9-416B-4F60-9B4E-C32BCCD612BF}" type="slidenum">
              <a:rPr lang="th-TH" smtClean="0"/>
              <a:t>‹#›</a:t>
            </a:fld>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CDA49B1-79F8-49FF-AB63-59072E305C1E}" type="datetimeFigureOut">
              <a:rPr lang="th-TH" smtClean="0"/>
              <a:t>07/11/59</a:t>
            </a:fld>
            <a:endParaRPr lang="th-TH"/>
          </a:p>
        </p:txBody>
      </p:sp>
      <p:sp>
        <p:nvSpPr>
          <p:cNvPr id="8" name="Footer Placeholder 7"/>
          <p:cNvSpPr>
            <a:spLocks noGrp="1"/>
          </p:cNvSpPr>
          <p:nvPr>
            <p:ph type="ftr" sz="quarter" idx="11"/>
          </p:nvPr>
        </p:nvSpPr>
        <p:spPr/>
        <p:txBody>
          <a:bodyPr/>
          <a:lstStyle/>
          <a:p>
            <a:endParaRPr lang="th-TH"/>
          </a:p>
        </p:txBody>
      </p:sp>
      <p:sp>
        <p:nvSpPr>
          <p:cNvPr id="9" name="Slide Number Placeholder 8"/>
          <p:cNvSpPr>
            <a:spLocks noGrp="1"/>
          </p:cNvSpPr>
          <p:nvPr>
            <p:ph type="sldNum" sz="quarter" idx="12"/>
          </p:nvPr>
        </p:nvSpPr>
        <p:spPr/>
        <p:txBody>
          <a:bodyPr/>
          <a:lstStyle/>
          <a:p>
            <a:fld id="{DDF0AAB9-416B-4F60-9B4E-C32BCCD612BF}" type="slidenum">
              <a:rPr lang="th-TH" smtClean="0"/>
              <a:t>‹#›</a:t>
            </a:fld>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CDA49B1-79F8-49FF-AB63-59072E305C1E}" type="datetimeFigureOut">
              <a:rPr lang="th-TH" smtClean="0"/>
              <a:t>07/11/59</a:t>
            </a:fld>
            <a:endParaRPr lang="th-TH"/>
          </a:p>
        </p:txBody>
      </p:sp>
      <p:sp>
        <p:nvSpPr>
          <p:cNvPr id="4" name="Footer Placeholder 3"/>
          <p:cNvSpPr>
            <a:spLocks noGrp="1"/>
          </p:cNvSpPr>
          <p:nvPr>
            <p:ph type="ftr" sz="quarter" idx="11"/>
          </p:nvPr>
        </p:nvSpPr>
        <p:spPr/>
        <p:txBody>
          <a:bodyPr/>
          <a:lstStyle/>
          <a:p>
            <a:endParaRPr lang="th-TH"/>
          </a:p>
        </p:txBody>
      </p:sp>
      <p:sp>
        <p:nvSpPr>
          <p:cNvPr id="5" name="Slide Number Placeholder 4"/>
          <p:cNvSpPr>
            <a:spLocks noGrp="1"/>
          </p:cNvSpPr>
          <p:nvPr>
            <p:ph type="sldNum" sz="quarter" idx="12"/>
          </p:nvPr>
        </p:nvSpPr>
        <p:spPr/>
        <p:txBody>
          <a:bodyPr/>
          <a:lstStyle/>
          <a:p>
            <a:fld id="{DDF0AAB9-416B-4F60-9B4E-C32BCCD612BF}" type="slidenum">
              <a:rPr lang="th-TH" smtClean="0"/>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DA49B1-79F8-49FF-AB63-59072E305C1E}" type="datetimeFigureOut">
              <a:rPr lang="th-TH" smtClean="0"/>
              <a:t>07/11/59</a:t>
            </a:fld>
            <a:endParaRPr lang="th-TH"/>
          </a:p>
        </p:txBody>
      </p:sp>
      <p:sp>
        <p:nvSpPr>
          <p:cNvPr id="3" name="Footer Placeholder 2"/>
          <p:cNvSpPr>
            <a:spLocks noGrp="1"/>
          </p:cNvSpPr>
          <p:nvPr>
            <p:ph type="ftr" sz="quarter" idx="11"/>
          </p:nvPr>
        </p:nvSpPr>
        <p:spPr/>
        <p:txBody>
          <a:bodyPr/>
          <a:lstStyle/>
          <a:p>
            <a:endParaRPr lang="th-TH"/>
          </a:p>
        </p:txBody>
      </p:sp>
      <p:sp>
        <p:nvSpPr>
          <p:cNvPr id="4" name="Slide Number Placeholder 3"/>
          <p:cNvSpPr>
            <a:spLocks noGrp="1"/>
          </p:cNvSpPr>
          <p:nvPr>
            <p:ph type="sldNum" sz="quarter" idx="12"/>
          </p:nvPr>
        </p:nvSpPr>
        <p:spPr/>
        <p:txBody>
          <a:bodyPr/>
          <a:lstStyle/>
          <a:p>
            <a:fld id="{DDF0AAB9-416B-4F60-9B4E-C32BCCD612BF}" type="slidenum">
              <a:rPr lang="th-TH" smtClean="0"/>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CDA49B1-79F8-49FF-AB63-59072E305C1E}" type="datetimeFigureOut">
              <a:rPr lang="th-TH" smtClean="0"/>
              <a:t>07/11/59</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DDF0AAB9-416B-4F60-9B4E-C32BCCD612BF}" type="slidenum">
              <a:rPr lang="th-TH" smtClean="0"/>
              <a:t>‹#›</a:t>
            </a:fld>
            <a:endParaRPr lang="th-T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CDA49B1-79F8-49FF-AB63-59072E305C1E}" type="datetimeFigureOut">
              <a:rPr lang="th-TH" smtClean="0"/>
              <a:t>07/11/59</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a:xfrm>
            <a:off x="8077200" y="6356350"/>
            <a:ext cx="609600" cy="365125"/>
          </a:xfrm>
        </p:spPr>
        <p:txBody>
          <a:bodyPr/>
          <a:lstStyle/>
          <a:p>
            <a:fld id="{DDF0AAB9-416B-4F60-9B4E-C32BCCD612BF}" type="slidenum">
              <a:rPr lang="th-TH" smtClean="0"/>
              <a:t>‹#›</a:t>
            </a:fld>
            <a:endParaRPr lang="th-TH"/>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CDA49B1-79F8-49FF-AB63-59072E305C1E}" type="datetimeFigureOut">
              <a:rPr lang="th-TH" smtClean="0"/>
              <a:t>07/11/59</a:t>
            </a:fld>
            <a:endParaRPr lang="th-TH"/>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h-TH"/>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DF0AAB9-416B-4F60-9B4E-C32BCCD612BF}" type="slidenum">
              <a:rPr lang="th-TH" smtClean="0"/>
              <a:t>‹#›</a:t>
            </a:fld>
            <a:endParaRPr lang="th-TH"/>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ATMOSPHERE </a:t>
            </a:r>
            <a:endParaRPr lang="th-TH" dirty="0"/>
          </a:p>
        </p:txBody>
      </p:sp>
      <p:sp>
        <p:nvSpPr>
          <p:cNvPr id="3" name="Subtitle 2"/>
          <p:cNvSpPr>
            <a:spLocks noGrp="1"/>
          </p:cNvSpPr>
          <p:nvPr>
            <p:ph type="subTitle" idx="1"/>
          </p:nvPr>
        </p:nvSpPr>
        <p:spPr/>
        <p:txBody>
          <a:bodyPr/>
          <a:lstStyle/>
          <a:p>
            <a:endParaRPr lang="th-TH"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61709" y="3830782"/>
            <a:ext cx="3048000" cy="2286000"/>
          </a:xfrm>
          <a:prstGeom prst="rect">
            <a:avLst/>
          </a:prstGeom>
        </p:spPr>
      </p:pic>
    </p:spTree>
    <p:extLst>
      <p:ext uri="{BB962C8B-B14F-4D97-AF65-F5344CB8AC3E}">
        <p14:creationId xmlns:p14="http://schemas.microsoft.com/office/powerpoint/2010/main" val="27467127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YOURSELF:</a:t>
            </a:r>
            <a:endParaRPr lang="th-TH"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What is atmosphere?</a:t>
            </a:r>
          </a:p>
          <a:p>
            <a:pPr marL="514350" indent="-514350">
              <a:buFont typeface="+mj-lt"/>
              <a:buAutoNum type="arabicPeriod"/>
            </a:pPr>
            <a:r>
              <a:rPr lang="en-US" dirty="0" smtClean="0"/>
              <a:t>Name the layers of atmosphere, starting from the one closest to the Earth.</a:t>
            </a:r>
          </a:p>
          <a:p>
            <a:pPr marL="514350" indent="-514350">
              <a:buFont typeface="+mj-lt"/>
              <a:buAutoNum type="arabicPeriod"/>
            </a:pPr>
            <a:r>
              <a:rPr lang="en-US" dirty="0" smtClean="0"/>
              <a:t>In which layer has the most of the atmosphere’s ozone?</a:t>
            </a:r>
          </a:p>
        </p:txBody>
      </p:sp>
    </p:spTree>
    <p:extLst>
      <p:ext uri="{BB962C8B-B14F-4D97-AF65-F5344CB8AC3E}">
        <p14:creationId xmlns:p14="http://schemas.microsoft.com/office/powerpoint/2010/main" val="8186872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1:</a:t>
            </a:r>
            <a:endParaRPr lang="th-TH" dirty="0"/>
          </a:p>
        </p:txBody>
      </p:sp>
      <p:sp>
        <p:nvSpPr>
          <p:cNvPr id="3" name="Content Placeholder 2"/>
          <p:cNvSpPr>
            <a:spLocks noGrp="1"/>
          </p:cNvSpPr>
          <p:nvPr>
            <p:ph sz="half" idx="1"/>
          </p:nvPr>
        </p:nvSpPr>
        <p:spPr/>
        <p:txBody>
          <a:bodyPr/>
          <a:lstStyle/>
          <a:p>
            <a:r>
              <a:rPr lang="en-US" b="1" dirty="0"/>
              <a:t>Meteors burn up when they hit the Earth's atmosphere. Why doesn't the space shuttle?</a:t>
            </a:r>
          </a:p>
          <a:p>
            <a:endParaRPr lang="en-US" dirty="0" smtClean="0"/>
          </a:p>
          <a:p>
            <a:pPr marL="0" indent="0">
              <a:buNone/>
            </a:pPr>
            <a:endParaRPr lang="th-TH"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48200" y="2791619"/>
            <a:ext cx="4038600" cy="2692400"/>
          </a:xfrm>
        </p:spPr>
      </p:pic>
    </p:spTree>
    <p:extLst>
      <p:ext uri="{BB962C8B-B14F-4D97-AF65-F5344CB8AC3E}">
        <p14:creationId xmlns:p14="http://schemas.microsoft.com/office/powerpoint/2010/main" val="29616348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ANSWER</a:t>
            </a:r>
            <a:endParaRPr lang="th-TH" dirty="0"/>
          </a:p>
        </p:txBody>
      </p:sp>
      <p:sp>
        <p:nvSpPr>
          <p:cNvPr id="5" name="Content Placeholder 4"/>
          <p:cNvSpPr>
            <a:spLocks noGrp="1"/>
          </p:cNvSpPr>
          <p:nvPr>
            <p:ph idx="1"/>
          </p:nvPr>
        </p:nvSpPr>
        <p:spPr/>
        <p:txBody>
          <a:bodyPr/>
          <a:lstStyle/>
          <a:p>
            <a:r>
              <a:rPr lang="en-US" dirty="0"/>
              <a:t>When the meteor hits the atmosphere, the air in front of it compresses incredibly quickly</a:t>
            </a:r>
            <a:r>
              <a:rPr lang="en-US" dirty="0" smtClean="0"/>
              <a:t>. This </a:t>
            </a:r>
            <a:r>
              <a:rPr lang="en-US" dirty="0"/>
              <a:t>causes the meteor to heat up so much that it glows. The air burns the meteor until there is nothing left. </a:t>
            </a:r>
            <a:endParaRPr lang="th-TH" dirty="0"/>
          </a:p>
        </p:txBody>
      </p:sp>
    </p:spTree>
    <p:extLst>
      <p:ext uri="{BB962C8B-B14F-4D97-AF65-F5344CB8AC3E}">
        <p14:creationId xmlns:p14="http://schemas.microsoft.com/office/powerpoint/2010/main" val="6227343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2:</a:t>
            </a:r>
            <a:endParaRPr lang="th-TH" dirty="0"/>
          </a:p>
        </p:txBody>
      </p:sp>
      <p:sp>
        <p:nvSpPr>
          <p:cNvPr id="3" name="Content Placeholder 2"/>
          <p:cNvSpPr>
            <a:spLocks noGrp="1"/>
          </p:cNvSpPr>
          <p:nvPr>
            <p:ph idx="1"/>
          </p:nvPr>
        </p:nvSpPr>
        <p:spPr/>
        <p:txBody>
          <a:bodyPr/>
          <a:lstStyle/>
          <a:p>
            <a:r>
              <a:rPr lang="en-US" b="1" dirty="0" smtClean="0"/>
              <a:t>Why does the meteor burnt in mesosphere and not in thermosphere?</a:t>
            </a:r>
            <a:endParaRPr lang="th-TH" b="1" dirty="0"/>
          </a:p>
        </p:txBody>
      </p:sp>
    </p:spTree>
    <p:extLst>
      <p:ext uri="{BB962C8B-B14F-4D97-AF65-F5344CB8AC3E}">
        <p14:creationId xmlns:p14="http://schemas.microsoft.com/office/powerpoint/2010/main" val="42687222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ATMOSPHERE </a:t>
            </a:r>
            <a:endParaRPr lang="th-TH"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81000" y="2362200"/>
            <a:ext cx="4381500" cy="2667000"/>
          </a:xfrm>
        </p:spPr>
      </p:pic>
      <p:sp>
        <p:nvSpPr>
          <p:cNvPr id="3" name="Content Placeholder 2"/>
          <p:cNvSpPr>
            <a:spLocks noGrp="1"/>
          </p:cNvSpPr>
          <p:nvPr>
            <p:ph sz="half" idx="2"/>
          </p:nvPr>
        </p:nvSpPr>
        <p:spPr>
          <a:xfrm>
            <a:off x="4876800" y="1920085"/>
            <a:ext cx="3810000" cy="4434840"/>
          </a:xfrm>
        </p:spPr>
        <p:txBody>
          <a:bodyPr>
            <a:normAutofit fontScale="92500"/>
          </a:bodyPr>
          <a:lstStyle/>
          <a:p>
            <a:r>
              <a:rPr lang="en-US" dirty="0" smtClean="0"/>
              <a:t>Our Earth is surrounded by a blanket of air.</a:t>
            </a:r>
          </a:p>
          <a:p>
            <a:r>
              <a:rPr lang="en-US" dirty="0" smtClean="0"/>
              <a:t>It is made up of a mixture of gases, 78% Nitrogen, 21% oxygen, and the rests of the 1% are other gases and substances like dust particles.</a:t>
            </a:r>
          </a:p>
          <a:p>
            <a:r>
              <a:rPr lang="en-US" dirty="0" smtClean="0"/>
              <a:t>Compared to the diameter of the Earth, atmosphere is very thin.</a:t>
            </a:r>
            <a:endParaRPr lang="th-TH" dirty="0"/>
          </a:p>
        </p:txBody>
      </p:sp>
    </p:spTree>
    <p:extLst>
      <p:ext uri="{BB962C8B-B14F-4D97-AF65-F5344CB8AC3E}">
        <p14:creationId xmlns:p14="http://schemas.microsoft.com/office/powerpoint/2010/main" val="42032909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Different Layers</a:t>
            </a:r>
            <a:endParaRPr lang="th-TH" dirty="0"/>
          </a:p>
        </p:txBody>
      </p:sp>
      <p:pic>
        <p:nvPicPr>
          <p:cNvPr id="4" name="Content Placeholder 8"/>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10608" y="2438400"/>
            <a:ext cx="4285192" cy="3581400"/>
          </a:xfrm>
        </p:spPr>
      </p:pic>
      <p:sp>
        <p:nvSpPr>
          <p:cNvPr id="3" name="Content Placeholder 2"/>
          <p:cNvSpPr>
            <a:spLocks noGrp="1"/>
          </p:cNvSpPr>
          <p:nvPr>
            <p:ph sz="half" idx="2"/>
          </p:nvPr>
        </p:nvSpPr>
        <p:spPr/>
        <p:txBody>
          <a:bodyPr>
            <a:normAutofit fontScale="77500" lnSpcReduction="20000"/>
          </a:bodyPr>
          <a:lstStyle/>
          <a:p>
            <a:r>
              <a:rPr lang="en-US" dirty="0" smtClean="0"/>
              <a:t>Our atmosphere can be divided into 5 layers. </a:t>
            </a:r>
            <a:endParaRPr lang="en-US" dirty="0"/>
          </a:p>
          <a:p>
            <a:r>
              <a:rPr lang="en-US" dirty="0" smtClean="0"/>
              <a:t>They are held to the Earth by the force of gravity.</a:t>
            </a:r>
          </a:p>
          <a:p>
            <a:r>
              <a:rPr lang="en-US" dirty="0" smtClean="0"/>
              <a:t>The temperature varies, depending the height from the earth. It rises and falls throughout the layers of the atmosphere.</a:t>
            </a:r>
          </a:p>
          <a:p>
            <a:r>
              <a:rPr lang="en-US" dirty="0"/>
              <a:t>Atmospheric pressure decreases as altitude increases. High altitudes contain less air molecules, resulting in lower air density, decreased temperatures and lower air pressure. High altitudes are typically found above sea level.</a:t>
            </a:r>
            <a:endParaRPr lang="th-TH" dirty="0"/>
          </a:p>
        </p:txBody>
      </p:sp>
    </p:spTree>
    <p:extLst>
      <p:ext uri="{BB962C8B-B14F-4D97-AF65-F5344CB8AC3E}">
        <p14:creationId xmlns:p14="http://schemas.microsoft.com/office/powerpoint/2010/main" val="4061798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7" y="1"/>
            <a:ext cx="9144867" cy="6858000"/>
          </a:xfrm>
        </p:spPr>
      </p:pic>
    </p:spTree>
    <p:extLst>
      <p:ext uri="{BB962C8B-B14F-4D97-AF65-F5344CB8AC3E}">
        <p14:creationId xmlns:p14="http://schemas.microsoft.com/office/powerpoint/2010/main" val="30144462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TROPOSPHERE </a:t>
            </a:r>
            <a:endParaRPr lang="th-TH" dirty="0"/>
          </a:p>
        </p:txBody>
      </p:sp>
      <p:sp>
        <p:nvSpPr>
          <p:cNvPr id="3" name="Content Placeholder 2"/>
          <p:cNvSpPr>
            <a:spLocks noGrp="1"/>
          </p:cNvSpPr>
          <p:nvPr>
            <p:ph idx="1"/>
          </p:nvPr>
        </p:nvSpPr>
        <p:spPr/>
        <p:txBody>
          <a:bodyPr/>
          <a:lstStyle/>
          <a:p>
            <a:r>
              <a:rPr lang="en-US" dirty="0" smtClean="0"/>
              <a:t>We live in the troposphere, the layer closest to the ground.</a:t>
            </a:r>
          </a:p>
          <a:p>
            <a:r>
              <a:rPr lang="en-US" dirty="0" smtClean="0"/>
              <a:t>It is about 10km in height and contains 75% of the atmospheric gases. </a:t>
            </a:r>
          </a:p>
          <a:p>
            <a:r>
              <a:rPr lang="en-US" dirty="0" smtClean="0"/>
              <a:t>Weather occurs here because this layer contain most of the water vapor.</a:t>
            </a:r>
            <a:endParaRPr lang="th-TH" dirty="0"/>
          </a:p>
        </p:txBody>
      </p:sp>
    </p:spTree>
    <p:extLst>
      <p:ext uri="{BB962C8B-B14F-4D97-AF65-F5344CB8AC3E}">
        <p14:creationId xmlns:p14="http://schemas.microsoft.com/office/powerpoint/2010/main" val="34582870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STRATOSPHERE</a:t>
            </a:r>
            <a:endParaRPr lang="th-TH" dirty="0"/>
          </a:p>
        </p:txBody>
      </p:sp>
      <p:sp>
        <p:nvSpPr>
          <p:cNvPr id="3" name="Content Placeholder 2"/>
          <p:cNvSpPr>
            <a:spLocks noGrp="1"/>
          </p:cNvSpPr>
          <p:nvPr>
            <p:ph idx="1"/>
          </p:nvPr>
        </p:nvSpPr>
        <p:spPr/>
        <p:txBody>
          <a:bodyPr>
            <a:normAutofit/>
          </a:bodyPr>
          <a:lstStyle/>
          <a:p>
            <a:r>
              <a:rPr lang="en-US" dirty="0" smtClean="0"/>
              <a:t>The 2</a:t>
            </a:r>
            <a:r>
              <a:rPr lang="en-US" baseline="30000" dirty="0" smtClean="0"/>
              <a:t>nd</a:t>
            </a:r>
            <a:r>
              <a:rPr lang="en-US" dirty="0" smtClean="0"/>
              <a:t> layer from the ground.</a:t>
            </a:r>
          </a:p>
          <a:p>
            <a:r>
              <a:rPr lang="en-US" dirty="0" smtClean="0"/>
              <a:t>The stratosphere extends to the height of 50km. </a:t>
            </a:r>
          </a:p>
          <a:p>
            <a:r>
              <a:rPr lang="en-US" dirty="0" smtClean="0"/>
              <a:t>There is no cloud here and the air is still. Therefore, most planes fly in this layer of air.</a:t>
            </a:r>
          </a:p>
          <a:p>
            <a:r>
              <a:rPr lang="en-US" dirty="0" smtClean="0"/>
              <a:t>It contains a thin layer of ozone. This ozone layer absorbs the harmful ultraviolet rays from the Sun. These rays cause sunburn and skin cancer.</a:t>
            </a:r>
            <a:endParaRPr lang="th-TH" dirty="0"/>
          </a:p>
        </p:txBody>
      </p:sp>
    </p:spTree>
    <p:extLst>
      <p:ext uri="{BB962C8B-B14F-4D97-AF65-F5344CB8AC3E}">
        <p14:creationId xmlns:p14="http://schemas.microsoft.com/office/powerpoint/2010/main" val="10949545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MESOSPHERE</a:t>
            </a:r>
            <a:endParaRPr lang="th-TH" dirty="0"/>
          </a:p>
        </p:txBody>
      </p:sp>
      <p:sp>
        <p:nvSpPr>
          <p:cNvPr id="3" name="Content Placeholder 2"/>
          <p:cNvSpPr>
            <a:spLocks noGrp="1"/>
          </p:cNvSpPr>
          <p:nvPr>
            <p:ph idx="1"/>
          </p:nvPr>
        </p:nvSpPr>
        <p:spPr/>
        <p:txBody>
          <a:bodyPr>
            <a:normAutofit/>
          </a:bodyPr>
          <a:lstStyle/>
          <a:p>
            <a:r>
              <a:rPr lang="en-US" dirty="0" smtClean="0"/>
              <a:t>The 3</a:t>
            </a:r>
            <a:r>
              <a:rPr lang="en-US" baseline="30000" dirty="0" smtClean="0"/>
              <a:t>rd</a:t>
            </a:r>
            <a:r>
              <a:rPr lang="en-US" dirty="0" smtClean="0"/>
              <a:t> layer from the ground.</a:t>
            </a:r>
          </a:p>
          <a:p>
            <a:r>
              <a:rPr lang="en-US" dirty="0" smtClean="0"/>
              <a:t>The air here is very cold and thin. </a:t>
            </a:r>
          </a:p>
          <a:p>
            <a:r>
              <a:rPr lang="en-US" dirty="0" smtClean="0"/>
              <a:t>It extends to a height of 80km.</a:t>
            </a:r>
          </a:p>
          <a:p>
            <a:r>
              <a:rPr lang="en-US" dirty="0" smtClean="0"/>
              <a:t>Most </a:t>
            </a:r>
            <a:r>
              <a:rPr lang="en-US" dirty="0" smtClean="0"/>
              <a:t>meteors (shooting stars) </a:t>
            </a:r>
            <a:r>
              <a:rPr lang="en-US" dirty="0" smtClean="0"/>
              <a:t>are slowed down and burnt out in this layer.</a:t>
            </a:r>
          </a:p>
          <a:p>
            <a:pPr marL="0" indent="0">
              <a:buNone/>
            </a:pPr>
            <a:endParaRPr lang="en-US" dirty="0" smtClean="0"/>
          </a:p>
        </p:txBody>
      </p:sp>
    </p:spTree>
    <p:extLst>
      <p:ext uri="{BB962C8B-B14F-4D97-AF65-F5344CB8AC3E}">
        <p14:creationId xmlns:p14="http://schemas.microsoft.com/office/powerpoint/2010/main" val="36514796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THERMOSPHERE</a:t>
            </a:r>
            <a:endParaRPr lang="th-TH" dirty="0"/>
          </a:p>
        </p:txBody>
      </p:sp>
      <p:sp>
        <p:nvSpPr>
          <p:cNvPr id="3" name="Content Placeholder 2"/>
          <p:cNvSpPr>
            <a:spLocks noGrp="1"/>
          </p:cNvSpPr>
          <p:nvPr>
            <p:ph idx="1"/>
          </p:nvPr>
        </p:nvSpPr>
        <p:spPr/>
        <p:txBody>
          <a:bodyPr>
            <a:normAutofit/>
          </a:bodyPr>
          <a:lstStyle/>
          <a:p>
            <a:r>
              <a:rPr lang="en-US" dirty="0" smtClean="0"/>
              <a:t>The fourth layer from the ground.</a:t>
            </a:r>
          </a:p>
          <a:p>
            <a:r>
              <a:rPr lang="en-US" dirty="0" smtClean="0"/>
              <a:t>It is found between 80 km and 700 km above the earth.</a:t>
            </a:r>
          </a:p>
          <a:p>
            <a:r>
              <a:rPr lang="en-US" dirty="0" smtClean="0"/>
              <a:t>Space shuttle fly in this area.</a:t>
            </a:r>
          </a:p>
          <a:p>
            <a:r>
              <a:rPr lang="en-US" dirty="0" smtClean="0"/>
              <a:t>Aurora lights are found here.</a:t>
            </a:r>
          </a:p>
        </p:txBody>
      </p:sp>
    </p:spTree>
    <p:extLst>
      <p:ext uri="{BB962C8B-B14F-4D97-AF65-F5344CB8AC3E}">
        <p14:creationId xmlns:p14="http://schemas.microsoft.com/office/powerpoint/2010/main" val="28029103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EXOSPHERE</a:t>
            </a:r>
            <a:endParaRPr lang="th-TH" dirty="0"/>
          </a:p>
        </p:txBody>
      </p:sp>
      <p:sp>
        <p:nvSpPr>
          <p:cNvPr id="3" name="Content Placeholder 2"/>
          <p:cNvSpPr>
            <a:spLocks noGrp="1"/>
          </p:cNvSpPr>
          <p:nvPr>
            <p:ph idx="1"/>
          </p:nvPr>
        </p:nvSpPr>
        <p:spPr/>
        <p:txBody>
          <a:bodyPr/>
          <a:lstStyle/>
          <a:p>
            <a:r>
              <a:rPr lang="en-US" dirty="0" smtClean="0"/>
              <a:t>The furthest layer from the earth.</a:t>
            </a:r>
          </a:p>
          <a:p>
            <a:r>
              <a:rPr lang="en-US" dirty="0"/>
              <a:t> </a:t>
            </a:r>
            <a:r>
              <a:rPr lang="en-US" dirty="0" smtClean="0"/>
              <a:t>This is where the atmosphere merges in to the space.</a:t>
            </a:r>
          </a:p>
          <a:p>
            <a:r>
              <a:rPr lang="en-US" dirty="0" smtClean="0"/>
              <a:t>Satellites are stationed here.</a:t>
            </a:r>
            <a:endParaRPr lang="th-TH" dirty="0"/>
          </a:p>
        </p:txBody>
      </p:sp>
    </p:spTree>
    <p:extLst>
      <p:ext uri="{BB962C8B-B14F-4D97-AF65-F5344CB8AC3E}">
        <p14:creationId xmlns:p14="http://schemas.microsoft.com/office/powerpoint/2010/main" val="41643401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1697</TotalTime>
  <Words>458</Words>
  <Application>Microsoft Office PowerPoint</Application>
  <PresentationFormat>On-screen Show (4:3)</PresentationFormat>
  <Paragraphs>43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ATMOSPHERE </vt:lpstr>
      <vt:lpstr>ATMOSPHERE </vt:lpstr>
      <vt:lpstr>Different Layers</vt:lpstr>
      <vt:lpstr>PowerPoint Presentation</vt:lpstr>
      <vt:lpstr>TROPOSPHERE </vt:lpstr>
      <vt:lpstr>STRATOSPHERE</vt:lpstr>
      <vt:lpstr>MESOSPHERE</vt:lpstr>
      <vt:lpstr>THERMOSPHERE</vt:lpstr>
      <vt:lpstr>EXOSPHERE</vt:lpstr>
      <vt:lpstr>TEST YOURSELF:</vt:lpstr>
      <vt:lpstr>HOMEWORK 1:</vt:lpstr>
      <vt:lpstr>ANSWER</vt:lpstr>
      <vt:lpstr>HOMEWORK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ATMOSPHERE &amp; WEATHER</dc:title>
  <dc:creator>DELL</dc:creator>
  <cp:lastModifiedBy>Alon</cp:lastModifiedBy>
  <cp:revision>44</cp:revision>
  <cp:lastPrinted>2014-11-04T07:30:19Z</cp:lastPrinted>
  <dcterms:created xsi:type="dcterms:W3CDTF">2013-10-28T02:17:05Z</dcterms:created>
  <dcterms:modified xsi:type="dcterms:W3CDTF">2016-11-07T03:33:41Z</dcterms:modified>
</cp:coreProperties>
</file>