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sldIdLst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19" autoAdjust="0"/>
  </p:normalViewPr>
  <p:slideViewPr>
    <p:cSldViewPr snapToGrid="0">
      <p:cViewPr varScale="1">
        <p:scale>
          <a:sx n="55" d="100"/>
          <a:sy n="55" d="100"/>
        </p:scale>
        <p:origin x="7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7/31/2020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7/31/2020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7/31/2020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7/31/2020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7/31/2020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7/31/2020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7/31/2020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rgscience.com/ess-topic-31-introduction-to-biodiversity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ct image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64" name="Rectangle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Rectangle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biodiversity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Genetic, Species, Ecological</a:t>
            </a: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0970D-6E6A-4278-A8A8-7F5DB478A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Biodiversity?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AF16C-60CB-4817-BBA9-BEC3AD1702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3956613" cy="3749040"/>
          </a:xfrm>
        </p:spPr>
        <p:txBody>
          <a:bodyPr/>
          <a:lstStyle/>
          <a:p>
            <a:r>
              <a:rPr lang="en-US" dirty="0"/>
              <a:t>It describes the degree of variety in nature with regards to biological species. </a:t>
            </a:r>
          </a:p>
          <a:p>
            <a:r>
              <a:rPr lang="en-US" dirty="0"/>
              <a:t>Usually explored at 3 levels: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Genetic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Species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Ecological</a:t>
            </a:r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753ABB2-A08D-46DE-8F1F-DA0E1A6229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31757" y="1941812"/>
            <a:ext cx="6181138" cy="3778704"/>
          </a:xfrm>
        </p:spPr>
      </p:pic>
    </p:spTree>
    <p:extLst>
      <p:ext uri="{BB962C8B-B14F-4D97-AF65-F5344CB8AC3E}">
        <p14:creationId xmlns:p14="http://schemas.microsoft.com/office/powerpoint/2010/main" val="4179683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3EBE7-4D7D-47EB-83FC-A5FDFECB7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Genetic Biodiversity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BF807-DCF8-4E49-BB43-9351E9854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3725119" cy="3749040"/>
          </a:xfrm>
        </p:spPr>
        <p:txBody>
          <a:bodyPr/>
          <a:lstStyle/>
          <a:p>
            <a:r>
              <a:rPr lang="en-US" dirty="0"/>
              <a:t>It is the variety of genes within a species.</a:t>
            </a:r>
          </a:p>
          <a:p>
            <a:r>
              <a:rPr lang="en-US" dirty="0"/>
              <a:t>Meiosis factor, causing different combinations of genes transmitted from one generation to the next. </a:t>
            </a:r>
            <a:endParaRPr lang="th-TH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8F712B7-A857-4626-8171-409CBDD418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39160" y="2103121"/>
            <a:ext cx="6192456" cy="3475660"/>
          </a:xfrm>
        </p:spPr>
      </p:pic>
    </p:spTree>
    <p:extLst>
      <p:ext uri="{BB962C8B-B14F-4D97-AF65-F5344CB8AC3E}">
        <p14:creationId xmlns:p14="http://schemas.microsoft.com/office/powerpoint/2010/main" val="272977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9232C-E131-481B-9034-3E4865EBD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Species Diversity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487CB-E33F-4E9C-B1EA-6CF34C75F3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3632522" cy="3749040"/>
          </a:xfrm>
        </p:spPr>
        <p:txBody>
          <a:bodyPr/>
          <a:lstStyle/>
          <a:p>
            <a:r>
              <a:rPr lang="en-US" dirty="0"/>
              <a:t>It refers to the variety of species in a region. </a:t>
            </a:r>
          </a:p>
          <a:p>
            <a:r>
              <a:rPr lang="en-US" dirty="0"/>
              <a:t>The number of different species in a region is a measure for this diversity.</a:t>
            </a:r>
            <a:endParaRPr lang="th-TH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E26CE17-1D41-4A1E-9802-32EF2C74F6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69900" y="1863524"/>
            <a:ext cx="5714012" cy="3428407"/>
          </a:xfrm>
        </p:spPr>
      </p:pic>
    </p:spTree>
    <p:extLst>
      <p:ext uri="{BB962C8B-B14F-4D97-AF65-F5344CB8AC3E}">
        <p14:creationId xmlns:p14="http://schemas.microsoft.com/office/powerpoint/2010/main" val="2205713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62BA9-72BC-47A5-9D75-55103BDF7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Ecological Diversity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9D18D-7420-4757-B6DD-F05C73DA48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3817716" cy="3749040"/>
          </a:xfrm>
        </p:spPr>
        <p:txBody>
          <a:bodyPr/>
          <a:lstStyle/>
          <a:p>
            <a:r>
              <a:rPr lang="en-US" dirty="0"/>
              <a:t>It refers to the variety of ecosystems in a region. </a:t>
            </a:r>
          </a:p>
          <a:p>
            <a:r>
              <a:rPr lang="en-US" dirty="0"/>
              <a:t>Oceans or deserts are examples of regions with low ecological diversity.</a:t>
            </a:r>
          </a:p>
          <a:p>
            <a:r>
              <a:rPr lang="en-US" dirty="0"/>
              <a:t>Mountain area that has ponds, forests, and grasslands would have higher biodiversity. </a:t>
            </a:r>
            <a:endParaRPr lang="th-TH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70299EA-161B-46CD-B17C-E3964A38DA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38325" y="1608881"/>
            <a:ext cx="5739589" cy="4309189"/>
          </a:xfrm>
        </p:spPr>
      </p:pic>
    </p:spTree>
    <p:extLst>
      <p:ext uri="{BB962C8B-B14F-4D97-AF65-F5344CB8AC3E}">
        <p14:creationId xmlns:p14="http://schemas.microsoft.com/office/powerpoint/2010/main" val="1163935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1DDA5D-4F63-4312-9606-7C6E2ACF86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245" b="3703"/>
          <a:stretch/>
        </p:blipFill>
        <p:spPr>
          <a:xfrm rot="10800000" flipH="1" flipV="1">
            <a:off x="3183038" y="1299610"/>
            <a:ext cx="6238754" cy="420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6857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92E9E5-79AF-4029-8FCA-9C327D54FD8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659927E4-E194-47BE-91C2-B87D50CF51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4A532A-EA0D-41F9-B458-AF9358EF2F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{E5C0B4FC-98D4-4EE9-A5BD-80429A6DF7C1}tf56410444_win32</Template>
  <TotalTime>26</TotalTime>
  <Words>129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Avenir Next LT Pro</vt:lpstr>
      <vt:lpstr>Avenir Next LT Pro Light</vt:lpstr>
      <vt:lpstr>Garamond</vt:lpstr>
      <vt:lpstr>Wingdings</vt:lpstr>
      <vt:lpstr>SavonVTI</vt:lpstr>
      <vt:lpstr>biodiversity</vt:lpstr>
      <vt:lpstr>What is Biodiversity?</vt:lpstr>
      <vt:lpstr>Genetic Biodiversity</vt:lpstr>
      <vt:lpstr>Species Diversity</vt:lpstr>
      <vt:lpstr>Ecological Diversity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biodiversity</dc:title>
  <dc:creator>Alon A</dc:creator>
  <cp:lastModifiedBy>Alon A</cp:lastModifiedBy>
  <cp:revision>2</cp:revision>
  <dcterms:created xsi:type="dcterms:W3CDTF">2020-07-31T02:58:05Z</dcterms:created>
  <dcterms:modified xsi:type="dcterms:W3CDTF">2020-07-31T03:24:05Z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