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7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502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790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990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642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75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351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49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370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786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20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EB4E-A815-44E1-BB91-51D0B1462D15}" type="datetimeFigureOut">
              <a:rPr lang="th-TH" smtClean="0"/>
              <a:t>19/01/59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B31F-422E-4E78-9C1A-5B2EB7229D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19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Cell and Microscope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3: Lesson 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75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Living organisms are made up of one or more cells.</a:t>
            </a:r>
          </a:p>
          <a:p>
            <a:r>
              <a:rPr lang="en-US" dirty="0" smtClean="0"/>
              <a:t>Cells are the most basic unit of organisms which can function on their own.</a:t>
            </a:r>
          </a:p>
          <a:p>
            <a:r>
              <a:rPr lang="en-US" dirty="0" smtClean="0"/>
              <a:t>Cells carry out life processes such as respiration, division, excretion, and growth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5"/>
            <a:ext cx="3773000" cy="28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8784976" cy="12241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Cells are the building blocks of an organism.</a:t>
            </a:r>
          </a:p>
          <a:p>
            <a:r>
              <a:rPr lang="en-US" sz="1800" dirty="0" smtClean="0"/>
              <a:t>They work together to keep an organism alive.</a:t>
            </a:r>
          </a:p>
          <a:p>
            <a:r>
              <a:rPr lang="en-US" sz="1800" dirty="0" smtClean="0"/>
              <a:t>Cells exist in many sizes and shapes. They can be round, oval, short, with tail and so on.</a:t>
            </a:r>
            <a:endParaRPr lang="th-TH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552728" cy="536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discovered it?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6093296"/>
            <a:ext cx="7859216" cy="4320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Cork cells as seen by </a:t>
            </a:r>
            <a:r>
              <a:rPr lang="en-US" b="1" dirty="0" smtClean="0"/>
              <a:t>Robert Hooke </a:t>
            </a:r>
            <a:r>
              <a:rPr lang="en-US" dirty="0" smtClean="0"/>
              <a:t>(British Scientist) using a microscope.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440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Microscope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472608" cy="440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7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0" y="404664"/>
            <a:ext cx="8368534" cy="587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538736" cy="194421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The correct way to use a compound light microscope:</a:t>
            </a:r>
            <a:br>
              <a:rPr lang="en-US" sz="2400" dirty="0" smtClean="0"/>
            </a:br>
            <a:endParaRPr lang="th-TH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48" y="116632"/>
            <a:ext cx="448360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4"/>
          <a:stretch/>
        </p:blipFill>
        <p:spPr bwMode="auto">
          <a:xfrm>
            <a:off x="179512" y="1844824"/>
            <a:ext cx="380800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125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Introduction to Cell and Microscope</vt:lpstr>
      <vt:lpstr>Cells</vt:lpstr>
      <vt:lpstr>PowerPoint Presentation</vt:lpstr>
      <vt:lpstr>Who discovered it?</vt:lpstr>
      <vt:lpstr>Using a Microscope</vt:lpstr>
      <vt:lpstr>PowerPoint Presentation</vt:lpstr>
      <vt:lpstr>The correct way to use a compound light microscope: 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of Living Things</dc:title>
  <dc:creator>Preinstall Customer</dc:creator>
  <cp:lastModifiedBy>Preinstall Customer</cp:lastModifiedBy>
  <cp:revision>8</cp:revision>
  <dcterms:created xsi:type="dcterms:W3CDTF">2016-01-13T05:33:04Z</dcterms:created>
  <dcterms:modified xsi:type="dcterms:W3CDTF">2016-01-19T03:01:15Z</dcterms:modified>
</cp:coreProperties>
</file>