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1" r:id="rId1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1F549-AEBA-453C-80C9-174E4BBDE10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81637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1F549-AEBA-453C-80C9-174E4BBDE10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32836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1F549-AEBA-453C-80C9-174E4BBDE10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123860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1F549-AEBA-453C-80C9-174E4BBDE10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383861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1F549-AEBA-453C-80C9-174E4BBDE10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107250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1F549-AEBA-453C-80C9-174E4BBDE10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381026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1F549-AEBA-453C-80C9-174E4BBDE106}"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54071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1F549-AEBA-453C-80C9-174E4BBDE106}"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421905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1F549-AEBA-453C-80C9-174E4BBDE106}"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72487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1F549-AEBA-453C-80C9-174E4BBDE10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211530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1F549-AEBA-453C-80C9-174E4BBDE10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5D7A-3FD9-4313-AACF-B3D156D26634}" type="slidenum">
              <a:rPr lang="en-US" smtClean="0"/>
              <a:t>‹#›</a:t>
            </a:fld>
            <a:endParaRPr lang="en-US"/>
          </a:p>
        </p:txBody>
      </p:sp>
    </p:spTree>
    <p:extLst>
      <p:ext uri="{BB962C8B-B14F-4D97-AF65-F5344CB8AC3E}">
        <p14:creationId xmlns:p14="http://schemas.microsoft.com/office/powerpoint/2010/main" val="39622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1F549-AEBA-453C-80C9-174E4BBDE106}" type="datetimeFigureOut">
              <a:rPr lang="en-US" smtClean="0"/>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05D7A-3FD9-4313-AACF-B3D156D26634}" type="slidenum">
              <a:rPr lang="en-US" smtClean="0"/>
              <a:t>‹#›</a:t>
            </a:fld>
            <a:endParaRPr lang="en-US"/>
          </a:p>
        </p:txBody>
      </p:sp>
    </p:spTree>
    <p:extLst>
      <p:ext uri="{BB962C8B-B14F-4D97-AF65-F5344CB8AC3E}">
        <p14:creationId xmlns:p14="http://schemas.microsoft.com/office/powerpoint/2010/main" val="3273377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Changes in Global Climate</a:t>
            </a:r>
            <a:endParaRPr lang="en-US" dirty="0"/>
          </a:p>
        </p:txBody>
      </p:sp>
      <p:sp>
        <p:nvSpPr>
          <p:cNvPr id="3" name="Subtitle 2"/>
          <p:cNvSpPr>
            <a:spLocks noGrp="1"/>
          </p:cNvSpPr>
          <p:nvPr>
            <p:ph type="subTitle" idx="1"/>
          </p:nvPr>
        </p:nvSpPr>
        <p:spPr/>
        <p:txBody>
          <a:bodyPr/>
          <a:lstStyle/>
          <a:p>
            <a:r>
              <a:rPr lang="en-US" dirty="0" smtClean="0"/>
              <a:t>Atmosphere and Weather</a:t>
            </a:r>
            <a:endParaRPr lang="en-US" dirty="0"/>
          </a:p>
        </p:txBody>
      </p:sp>
    </p:spTree>
    <p:extLst>
      <p:ext uri="{BB962C8B-B14F-4D97-AF65-F5344CB8AC3E}">
        <p14:creationId xmlns:p14="http://schemas.microsoft.com/office/powerpoint/2010/main" val="395754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73616" cy="706090"/>
          </a:xfrm>
        </p:spPr>
        <p:txBody>
          <a:bodyPr>
            <a:normAutofit/>
          </a:bodyPr>
          <a:lstStyle/>
          <a:p>
            <a:r>
              <a:rPr lang="en-US" sz="1600" dirty="0"/>
              <a:t>This diagram shows </a:t>
            </a:r>
            <a:r>
              <a:rPr lang="en-US" sz="1600" dirty="0" smtClean="0"/>
              <a:t>types </a:t>
            </a:r>
            <a:r>
              <a:rPr lang="en-US" sz="1600" dirty="0"/>
              <a:t>and size distribution in </a:t>
            </a:r>
            <a:r>
              <a:rPr lang="en-US" sz="1600" dirty="0" smtClean="0"/>
              <a:t>micrometers of </a:t>
            </a:r>
            <a:r>
              <a:rPr lang="en-US" sz="1600" dirty="0"/>
              <a:t>atmospheric particulate </a:t>
            </a:r>
            <a:r>
              <a:rPr lang="en-US" sz="1600" dirty="0" smtClean="0"/>
              <a:t>matter.</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908720"/>
            <a:ext cx="5040560" cy="5620226"/>
          </a:xfrm>
        </p:spPr>
      </p:pic>
    </p:spTree>
    <p:extLst>
      <p:ext uri="{BB962C8B-B14F-4D97-AF65-F5344CB8AC3E}">
        <p14:creationId xmlns:p14="http://schemas.microsoft.com/office/powerpoint/2010/main" val="947293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Name the factors that contribute to the increased amount of carbon dioxide in the atmosphere.</a:t>
            </a:r>
          </a:p>
          <a:p>
            <a:pPr marL="514350" indent="-514350">
              <a:buFont typeface="+mj-lt"/>
              <a:buAutoNum type="arabicPeriod"/>
            </a:pPr>
            <a:r>
              <a:rPr lang="en-US" dirty="0" smtClean="0"/>
              <a:t>What is the function of carbon dioxide in the atmosphere?</a:t>
            </a:r>
          </a:p>
          <a:p>
            <a:pPr marL="514350" indent="-514350">
              <a:buFont typeface="+mj-lt"/>
              <a:buAutoNum type="arabicPeriod"/>
            </a:pPr>
            <a:r>
              <a:rPr lang="en-US" dirty="0" smtClean="0"/>
              <a:t>How will global warming affect our environment</a:t>
            </a:r>
            <a:r>
              <a:rPr lang="en-US" dirty="0" smtClean="0"/>
              <a:t>?</a:t>
            </a:r>
          </a:p>
          <a:p>
            <a:pPr marL="514350" indent="-514350">
              <a:buFont typeface="+mj-lt"/>
              <a:buAutoNum type="arabicPeriod"/>
            </a:pPr>
            <a:r>
              <a:rPr lang="en-US" dirty="0" smtClean="0"/>
              <a:t>Give one best solution in order to solve the air pollution in Thailand?</a:t>
            </a:r>
            <a:endParaRPr lang="en-US" dirty="0"/>
          </a:p>
        </p:txBody>
      </p:sp>
    </p:spTree>
    <p:extLst>
      <p:ext uri="{BB962C8B-B14F-4D97-AF65-F5344CB8AC3E}">
        <p14:creationId xmlns:p14="http://schemas.microsoft.com/office/powerpoint/2010/main" val="6346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Climate</a:t>
            </a:r>
            <a:endParaRPr lang="en-US" dirty="0"/>
          </a:p>
        </p:txBody>
      </p:sp>
      <p:sp>
        <p:nvSpPr>
          <p:cNvPr id="5" name="Content Placeholder 4"/>
          <p:cNvSpPr>
            <a:spLocks noGrp="1"/>
          </p:cNvSpPr>
          <p:nvPr>
            <p:ph sz="half" idx="1"/>
          </p:nvPr>
        </p:nvSpPr>
        <p:spPr>
          <a:xfrm>
            <a:off x="323528" y="1600201"/>
            <a:ext cx="3888432" cy="4349080"/>
          </a:xfrm>
        </p:spPr>
        <p:txBody>
          <a:bodyPr>
            <a:normAutofit fontScale="92500" lnSpcReduction="10000"/>
          </a:bodyPr>
          <a:lstStyle/>
          <a:p>
            <a:r>
              <a:rPr lang="en-US" dirty="0" smtClean="0"/>
              <a:t>It refers to the average climate on the Earth.</a:t>
            </a:r>
          </a:p>
          <a:p>
            <a:r>
              <a:rPr lang="en-US" dirty="0" smtClean="0"/>
              <a:t>It refers to the general prevailing weather conditions of a region over a long period.</a:t>
            </a:r>
          </a:p>
          <a:p>
            <a:r>
              <a:rPr lang="en-US" b="1" dirty="0" smtClean="0"/>
              <a:t>Thailand Climate: </a:t>
            </a:r>
            <a:r>
              <a:rPr lang="en-US" dirty="0" smtClean="0"/>
              <a:t>Tropical, average temperature 28°C, high humidity. Warm and rains a lot.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772816"/>
            <a:ext cx="4347324" cy="4104456"/>
          </a:xfrm>
        </p:spPr>
      </p:pic>
    </p:spTree>
    <p:extLst>
      <p:ext uri="{BB962C8B-B14F-4D97-AF65-F5344CB8AC3E}">
        <p14:creationId xmlns:p14="http://schemas.microsoft.com/office/powerpoint/2010/main" val="3598661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491064" cy="504056"/>
          </a:xfrm>
        </p:spPr>
        <p:txBody>
          <a:bodyPr>
            <a:normAutofit fontScale="90000"/>
          </a:bodyPr>
          <a:lstStyle/>
          <a:p>
            <a:r>
              <a:rPr lang="en-US" sz="2800" dirty="0" smtClean="0"/>
              <a:t>Global Warming</a:t>
            </a:r>
            <a:endParaRPr lang="en-US" sz="2800" dirty="0"/>
          </a:p>
        </p:txBody>
      </p:sp>
      <p:sp>
        <p:nvSpPr>
          <p:cNvPr id="3" name="Content Placeholder 2"/>
          <p:cNvSpPr>
            <a:spLocks noGrp="1"/>
          </p:cNvSpPr>
          <p:nvPr>
            <p:ph sz="half" idx="1"/>
          </p:nvPr>
        </p:nvSpPr>
        <p:spPr>
          <a:xfrm>
            <a:off x="467544" y="5589240"/>
            <a:ext cx="8435280" cy="896963"/>
          </a:xfrm>
        </p:spPr>
        <p:txBody>
          <a:bodyPr>
            <a:normAutofit fontScale="70000" lnSpcReduction="20000"/>
          </a:bodyPr>
          <a:lstStyle/>
          <a:p>
            <a:r>
              <a:rPr lang="en-US" dirty="0" smtClean="0"/>
              <a:t>It is a gradual increase in the overall temperature of the earth's atmosphere generally attributed to the greenhouse effect caused by increased levels of carbon dioxide, chlorofluorocarbons, and other pollutants.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836712"/>
            <a:ext cx="7056784" cy="4663225"/>
          </a:xfrm>
        </p:spPr>
      </p:pic>
    </p:spTree>
    <p:extLst>
      <p:ext uri="{BB962C8B-B14F-4D97-AF65-F5344CB8AC3E}">
        <p14:creationId xmlns:p14="http://schemas.microsoft.com/office/powerpoint/2010/main" val="280131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365685" cy="6408712"/>
          </a:xfrm>
          <a:prstGeom prst="rect">
            <a:avLst/>
          </a:prstGeom>
        </p:spPr>
      </p:pic>
    </p:spTree>
    <p:extLst>
      <p:ext uri="{BB962C8B-B14F-4D97-AF65-F5344CB8AC3E}">
        <p14:creationId xmlns:p14="http://schemas.microsoft.com/office/powerpoint/2010/main" val="251198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40" y="620688"/>
            <a:ext cx="8879705" cy="5788924"/>
          </a:xfrm>
          <a:prstGeom prst="rect">
            <a:avLst/>
          </a:prstGeom>
        </p:spPr>
      </p:pic>
    </p:spTree>
    <p:extLst>
      <p:ext uri="{BB962C8B-B14F-4D97-AF65-F5344CB8AC3E}">
        <p14:creationId xmlns:p14="http://schemas.microsoft.com/office/powerpoint/2010/main" val="1162136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a:t>
            </a:r>
            <a:endParaRPr lang="en-US" dirty="0"/>
          </a:p>
        </p:txBody>
      </p:sp>
      <p:sp>
        <p:nvSpPr>
          <p:cNvPr id="3" name="Content Placeholder 2"/>
          <p:cNvSpPr>
            <a:spLocks noGrp="1"/>
          </p:cNvSpPr>
          <p:nvPr>
            <p:ph idx="1"/>
          </p:nvPr>
        </p:nvSpPr>
        <p:spPr/>
        <p:txBody>
          <a:bodyPr/>
          <a:lstStyle/>
          <a:p>
            <a:r>
              <a:rPr lang="en-US" dirty="0" smtClean="0"/>
              <a:t>Reducing fossil fuel use</a:t>
            </a:r>
          </a:p>
          <a:p>
            <a:r>
              <a:rPr lang="en-US" dirty="0" smtClean="0"/>
              <a:t>Planting more trees</a:t>
            </a:r>
          </a:p>
          <a:p>
            <a:r>
              <a:rPr lang="en-US" dirty="0" smtClean="0"/>
              <a:t>Practicing 3R’s (reduce, reuse, recycle)</a:t>
            </a:r>
          </a:p>
          <a:p>
            <a:r>
              <a:rPr lang="en-US" dirty="0" smtClean="0"/>
              <a:t>Conserving water</a:t>
            </a:r>
            <a:endParaRPr lang="en-US" dirty="0"/>
          </a:p>
        </p:txBody>
      </p:sp>
    </p:spTree>
    <p:extLst>
      <p:ext uri="{BB962C8B-B14F-4D97-AF65-F5344CB8AC3E}">
        <p14:creationId xmlns:p14="http://schemas.microsoft.com/office/powerpoint/2010/main" val="171918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6768752" cy="778098"/>
          </a:xfrm>
        </p:spPr>
        <p:txBody>
          <a:bodyPr/>
          <a:lstStyle/>
          <a:p>
            <a:r>
              <a:rPr lang="en-US" dirty="0" smtClean="0"/>
              <a:t>Air Quality Index</a:t>
            </a:r>
            <a:endParaRPr lang="en-US" dirty="0"/>
          </a:p>
        </p:txBody>
      </p:sp>
      <p:sp>
        <p:nvSpPr>
          <p:cNvPr id="4" name="Content Placeholder 3"/>
          <p:cNvSpPr>
            <a:spLocks noGrp="1"/>
          </p:cNvSpPr>
          <p:nvPr>
            <p:ph sz="half" idx="1"/>
          </p:nvPr>
        </p:nvSpPr>
        <p:spPr>
          <a:xfrm>
            <a:off x="467544" y="1268760"/>
            <a:ext cx="8363272" cy="964704"/>
          </a:xfrm>
        </p:spPr>
        <p:txBody>
          <a:bodyPr>
            <a:normAutofit fontScale="55000" lnSpcReduction="20000"/>
          </a:bodyPr>
          <a:lstStyle/>
          <a:p>
            <a:r>
              <a:rPr lang="en-US" dirty="0"/>
              <a:t>The AQI is an index for reporting daily air quality. It tells you how clean or polluted your air is, and what associated health effects might be a concern for you. The AQI focuses on health effects you may experience within a few hours or days after breathing polluted air.</a:t>
            </a:r>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431"/>
          <a:stretch/>
        </p:blipFill>
        <p:spPr>
          <a:xfrm>
            <a:off x="1331640" y="1988840"/>
            <a:ext cx="6474260" cy="4608512"/>
          </a:xfrm>
        </p:spPr>
      </p:pic>
    </p:spTree>
    <p:extLst>
      <p:ext uri="{BB962C8B-B14F-4D97-AF65-F5344CB8AC3E}">
        <p14:creationId xmlns:p14="http://schemas.microsoft.com/office/powerpoint/2010/main" val="401162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6696744" cy="778098"/>
          </a:xfrm>
        </p:spPr>
        <p:txBody>
          <a:bodyPr/>
          <a:lstStyle/>
          <a:p>
            <a:r>
              <a:rPr lang="en-US" dirty="0" smtClean="0"/>
              <a:t>What is PM 2.5 and 10?</a:t>
            </a:r>
            <a:endParaRPr lang="en-US" dirty="0"/>
          </a:p>
        </p:txBody>
      </p:sp>
      <p:sp>
        <p:nvSpPr>
          <p:cNvPr id="3" name="Content Placeholder 2"/>
          <p:cNvSpPr>
            <a:spLocks noGrp="1"/>
          </p:cNvSpPr>
          <p:nvPr>
            <p:ph sz="half" idx="1"/>
          </p:nvPr>
        </p:nvSpPr>
        <p:spPr>
          <a:xfrm>
            <a:off x="467544" y="1268760"/>
            <a:ext cx="8147248" cy="820687"/>
          </a:xfrm>
        </p:spPr>
        <p:txBody>
          <a:bodyPr>
            <a:normAutofit fontScale="55000" lnSpcReduction="20000"/>
          </a:bodyPr>
          <a:lstStyle/>
          <a:p>
            <a:r>
              <a:rPr lang="en-US" dirty="0"/>
              <a:t>The term fine particles, or particulate matter 2.5 (PM2.5), refers to tiny particles or droplets in the air that are two and one half microns or less in width. Like inches, meters and miles, a micron is a unit of measurement for distance. There are about 25,000 microns in an inch.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339752" y="2060848"/>
            <a:ext cx="6336704" cy="4422693"/>
          </a:xfrm>
        </p:spPr>
      </p:pic>
      <p:sp>
        <p:nvSpPr>
          <p:cNvPr id="6" name="TextBox 5"/>
          <p:cNvSpPr txBox="1"/>
          <p:nvPr/>
        </p:nvSpPr>
        <p:spPr>
          <a:xfrm>
            <a:off x="395536" y="2708920"/>
            <a:ext cx="1800200" cy="584775"/>
          </a:xfrm>
          <a:prstGeom prst="rect">
            <a:avLst/>
          </a:prstGeom>
          <a:noFill/>
        </p:spPr>
        <p:txBody>
          <a:bodyPr wrap="square" rtlCol="0">
            <a:spAutoFit/>
          </a:bodyPr>
          <a:lstStyle/>
          <a:p>
            <a:r>
              <a:rPr lang="en-US" sz="1600" dirty="0"/>
              <a:t>1 </a:t>
            </a:r>
            <a:r>
              <a:rPr lang="en-US" sz="1600" dirty="0" err="1"/>
              <a:t>μm</a:t>
            </a:r>
            <a:r>
              <a:rPr lang="en-US" sz="1600" dirty="0"/>
              <a:t> in: is equal to</a:t>
            </a:r>
          </a:p>
          <a:p>
            <a:r>
              <a:rPr lang="en-US" sz="1600" dirty="0"/>
              <a:t>SI units: 1×10−6 m</a:t>
            </a:r>
          </a:p>
        </p:txBody>
      </p:sp>
    </p:spTree>
    <p:extLst>
      <p:ext uri="{BB962C8B-B14F-4D97-AF65-F5344CB8AC3E}">
        <p14:creationId xmlns:p14="http://schemas.microsoft.com/office/powerpoint/2010/main" val="66696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43" y="1844824"/>
            <a:ext cx="8177565" cy="3240360"/>
          </a:xfrm>
        </p:spPr>
      </p:pic>
    </p:spTree>
    <p:extLst>
      <p:ext uri="{BB962C8B-B14F-4D97-AF65-F5344CB8AC3E}">
        <p14:creationId xmlns:p14="http://schemas.microsoft.com/office/powerpoint/2010/main" val="1233538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313</Words>
  <Application>Microsoft Office PowerPoint</Application>
  <PresentationFormat>On-screen Show (4:3)</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Changes in Global Climate</vt:lpstr>
      <vt:lpstr>Global Climate</vt:lpstr>
      <vt:lpstr>Global Warming</vt:lpstr>
      <vt:lpstr>PowerPoint Presentation</vt:lpstr>
      <vt:lpstr>PowerPoint Presentation</vt:lpstr>
      <vt:lpstr>What We Can Do?</vt:lpstr>
      <vt:lpstr>Air Quality Index</vt:lpstr>
      <vt:lpstr>What is PM 2.5 and 10?</vt:lpstr>
      <vt:lpstr>PowerPoint Presentation</vt:lpstr>
      <vt:lpstr>This diagram shows types and size distribution in micrometers of atmospheric particulate matter.</vt:lpstr>
      <vt:lpstr>TEST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Global Climate</dc:title>
  <dc:creator>ASUS</dc:creator>
  <cp:lastModifiedBy>ASUS</cp:lastModifiedBy>
  <cp:revision>11</cp:revision>
  <dcterms:created xsi:type="dcterms:W3CDTF">2019-01-29T01:20:12Z</dcterms:created>
  <dcterms:modified xsi:type="dcterms:W3CDTF">2019-02-04T01:35:31Z</dcterms:modified>
</cp:coreProperties>
</file>