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59" r:id="rId5"/>
    <p:sldId id="289" r:id="rId6"/>
    <p:sldId id="260" r:id="rId7"/>
    <p:sldId id="261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76" d="100"/>
          <a:sy n="76" d="100"/>
        </p:scale>
        <p:origin x="-9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C8824-5F9F-4357-ADF6-74AD245C9B3D}" type="datetimeFigureOut">
              <a:rPr lang="th-TH" smtClean="0"/>
              <a:t>02/07/61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248787-AFC8-4DBB-B6C9-A2949BDFDAD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and mixture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513910"/>
          </a:xfrm>
        </p:spPr>
        <p:txBody>
          <a:bodyPr/>
          <a:lstStyle/>
          <a:p>
            <a:r>
              <a:rPr lang="en-US" dirty="0" smtClean="0"/>
              <a:t>Lesson 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03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Matter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Element</a:t>
            </a:r>
            <a:r>
              <a:rPr lang="en-US" dirty="0" smtClean="0"/>
              <a:t> - a pure substance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Compound</a:t>
            </a:r>
            <a:r>
              <a:rPr lang="en-US" dirty="0" smtClean="0"/>
              <a:t> – 2 or more elements chemically combined</a:t>
            </a:r>
          </a:p>
          <a:p>
            <a:endParaRPr lang="en-US" dirty="0"/>
          </a:p>
          <a:p>
            <a:r>
              <a:rPr lang="en-US" b="1" dirty="0" smtClean="0"/>
              <a:t>Mixture</a:t>
            </a:r>
            <a:r>
              <a:rPr lang="en-US" dirty="0" smtClean="0"/>
              <a:t> – 2 or more substances physically combined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37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777686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Compound</a:t>
            </a:r>
            <a:r>
              <a:rPr lang="en-US" sz="2000" dirty="0" smtClean="0"/>
              <a:t> is formed when two or more elements combine chemically in a chemical reaction. For example, water is formed when hydrogen reacts chemically with oxygen. Examples of compounds are water and carbon dioxide.</a:t>
            </a:r>
            <a:endParaRPr lang="th-TH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256584" cy="29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9" y="1988840"/>
            <a:ext cx="3528392" cy="35283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168789"/>
            <a:ext cx="3657600" cy="3434822"/>
          </a:xfrm>
        </p:spPr>
      </p:pic>
    </p:spTree>
    <p:extLst>
      <p:ext uri="{BB962C8B-B14F-4D97-AF65-F5344CB8AC3E}">
        <p14:creationId xmlns:p14="http://schemas.microsoft.com/office/powerpoint/2010/main" val="34964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620688"/>
            <a:ext cx="6347048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Mixture</a:t>
            </a:r>
            <a:r>
              <a:rPr lang="en-US" sz="2000" dirty="0" smtClean="0"/>
              <a:t> is made up of two or more components which are mixed physically. They may be mixed by stirring, shaking, or dissolving. Examples of mixtures are blood, air, and iced lemon tea.</a:t>
            </a:r>
            <a:endParaRPr lang="th-TH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120680" cy="347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" y="1771794"/>
            <a:ext cx="6762404" cy="4530436"/>
          </a:xfrm>
        </p:spPr>
      </p:pic>
    </p:spTree>
    <p:extLst>
      <p:ext uri="{BB962C8B-B14F-4D97-AF65-F5344CB8AC3E}">
        <p14:creationId xmlns:p14="http://schemas.microsoft.com/office/powerpoint/2010/main" val="37585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87" y="2576512"/>
            <a:ext cx="2619375" cy="2619375"/>
          </a:xfrm>
        </p:spPr>
      </p:pic>
    </p:spTree>
    <p:extLst>
      <p:ext uri="{BB962C8B-B14F-4D97-AF65-F5344CB8AC3E}">
        <p14:creationId xmlns:p14="http://schemas.microsoft.com/office/powerpoint/2010/main" val="4275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2664</TotalTime>
  <Words>107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Compound and mixture</vt:lpstr>
      <vt:lpstr>Classifying Matter</vt:lpstr>
      <vt:lpstr>PowerPoint Presentation</vt:lpstr>
      <vt:lpstr>COMPOUND</vt:lpstr>
      <vt:lpstr>PowerPoint Presentation</vt:lpstr>
      <vt:lpstr>MIXTURE</vt:lpstr>
      <vt:lpstr>MIXTURE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Windows User</dc:creator>
  <cp:lastModifiedBy>ASUS</cp:lastModifiedBy>
  <cp:revision>61</cp:revision>
  <dcterms:created xsi:type="dcterms:W3CDTF">2013-06-02T08:18:30Z</dcterms:created>
  <dcterms:modified xsi:type="dcterms:W3CDTF">2018-07-02T02:48:47Z</dcterms:modified>
</cp:coreProperties>
</file>