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03CFA9-7FBA-4B95-B969-B5C5D280C459}" type="datetimeFigureOut">
              <a:rPr lang="th-TH" smtClean="0"/>
              <a:t>06/11/58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51BEB5-D33D-455D-A43E-342864492B6F}" type="slidenum">
              <a:rPr lang="th-TH" smtClean="0"/>
              <a:t>‹#›</a:t>
            </a:fld>
            <a:endParaRPr lang="th-TH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65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of 4 Activity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Ecosystem?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big and small is the ecosystem?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in the ecosystem that makes it an ecosystem?</a:t>
            </a:r>
          </a:p>
        </p:txBody>
      </p:sp>
    </p:spTree>
    <p:extLst>
      <p:ext uri="{BB962C8B-B14F-4D97-AF65-F5344CB8AC3E}">
        <p14:creationId xmlns:p14="http://schemas.microsoft.com/office/powerpoint/2010/main" val="22841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31590"/>
            <a:ext cx="34563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546848" cy="381759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Ecosystem</a:t>
            </a:r>
            <a:r>
              <a:rPr lang="en-US" dirty="0" smtClean="0"/>
              <a:t> – refers to the community of organisms living in the same habitat, together with the non-living environment.</a:t>
            </a:r>
          </a:p>
          <a:p>
            <a:r>
              <a:rPr lang="en-US" b="1" dirty="0" smtClean="0"/>
              <a:t>Biotic</a:t>
            </a:r>
            <a:r>
              <a:rPr lang="en-US" dirty="0" smtClean="0"/>
              <a:t> (living things)</a:t>
            </a:r>
          </a:p>
          <a:p>
            <a:r>
              <a:rPr lang="en-US" b="1" dirty="0" smtClean="0"/>
              <a:t>Abiotic</a:t>
            </a:r>
            <a:r>
              <a:rPr lang="en-US" dirty="0" smtClean="0"/>
              <a:t> (non-living things)</a:t>
            </a:r>
          </a:p>
          <a:p>
            <a:r>
              <a:rPr lang="en-US" b="1" dirty="0" smtClean="0"/>
              <a:t>Habitat</a:t>
            </a:r>
            <a:r>
              <a:rPr lang="en-US" dirty="0" smtClean="0"/>
              <a:t> – a place where organisms obtain food, shelter, and protection.</a:t>
            </a:r>
          </a:p>
          <a:p>
            <a:r>
              <a:rPr lang="en-US" b="1" dirty="0"/>
              <a:t>Niche</a:t>
            </a:r>
            <a:r>
              <a:rPr lang="en-US" dirty="0"/>
              <a:t> -  the role and position a species has in its environment; how it meets its needs for food and shelter, how it survives, and how it reproduces.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76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Interdependence among Living Organisms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003232" cy="194538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Species</a:t>
            </a:r>
            <a:r>
              <a:rPr lang="en-US" dirty="0" smtClean="0"/>
              <a:t> – organisms with common characteristics, can breed among themselves to produce fertile offspring.</a:t>
            </a:r>
          </a:p>
          <a:p>
            <a:r>
              <a:rPr lang="en-US" b="1" dirty="0" smtClean="0"/>
              <a:t>Population</a:t>
            </a:r>
            <a:r>
              <a:rPr lang="en-US" dirty="0" smtClean="0"/>
              <a:t> – made up of a number of organisms of the same species.</a:t>
            </a:r>
          </a:p>
          <a:p>
            <a:r>
              <a:rPr lang="en-US" b="1" dirty="0" smtClean="0"/>
              <a:t>Community</a:t>
            </a:r>
            <a:r>
              <a:rPr lang="en-US" dirty="0" smtClean="0"/>
              <a:t> – made up of many populations living together in a particular habitat. All fish, tadpoles, shrimps, water lilies, water weeds, frogs and snails make up the pond community.</a:t>
            </a:r>
          </a:p>
          <a:p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72" y="2643758"/>
            <a:ext cx="421545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60238"/>
            <a:ext cx="3230984" cy="468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Ecosystems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3610744" cy="374558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Natural Ecosystems &amp; Man-made Ecosystems</a:t>
            </a:r>
          </a:p>
          <a:p>
            <a:r>
              <a:rPr lang="en-US" sz="1800" dirty="0" smtClean="0"/>
              <a:t>Forest, marine, wetland, grassland, etc.</a:t>
            </a:r>
          </a:p>
          <a:p>
            <a:r>
              <a:rPr lang="en-US" sz="1800" dirty="0" smtClean="0"/>
              <a:t>Natural ecosystems are mostly complex.  There are many species living together in the same habitat and there are usually more than one habitat in an ecosystem.</a:t>
            </a:r>
            <a:endParaRPr lang="th-TH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9582"/>
            <a:ext cx="4477132" cy="336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3518"/>
            <a:ext cx="5472608" cy="416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4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915566"/>
            <a:ext cx="5953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517748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Interdependence of living organisms creates a balanced ecosystem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7421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</a:t>
            </a:r>
            <a:endParaRPr lang="th-TH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Define each of the following: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dirty="0" smtClean="0"/>
              <a:t>Species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dirty="0" smtClean="0"/>
              <a:t>Population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dirty="0" smtClean="0"/>
              <a:t>Community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dirty="0" smtClean="0"/>
              <a:t>Habitat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dirty="0" smtClean="0"/>
              <a:t>Ecosystem</a:t>
            </a:r>
          </a:p>
          <a:p>
            <a:pPr marL="0" indent="0">
              <a:buNone/>
            </a:pPr>
            <a:r>
              <a:rPr lang="en-US" dirty="0" smtClean="0"/>
              <a:t>2. Why is the wetland considered as an ecosystem?</a:t>
            </a:r>
          </a:p>
          <a:p>
            <a:pPr marL="731520" lvl="1" indent="-457200">
              <a:buFont typeface="+mj-lt"/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1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589</TotalTime>
  <Words>257</Words>
  <Application>Microsoft Office PowerPoint</Application>
  <PresentationFormat>On-screen Show (16:9)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Ecosystem</vt:lpstr>
      <vt:lpstr>Group of 4 Activity</vt:lpstr>
      <vt:lpstr>Ecosystem</vt:lpstr>
      <vt:lpstr>Interdependence among Living Organisms</vt:lpstr>
      <vt:lpstr>PowerPoint Presentation</vt:lpstr>
      <vt:lpstr>Types of Ecosystems</vt:lpstr>
      <vt:lpstr>PowerPoint Presentation</vt:lpstr>
      <vt:lpstr>Interdependence of living organisms creates a balanced ecosystem</vt:lpstr>
      <vt:lpstr>Test Yourself</vt:lpstr>
    </vt:vector>
  </TitlesOfParts>
  <Company>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</dc:title>
  <dc:creator>Preinstall Customer</dc:creator>
  <cp:lastModifiedBy>Preinstall Customer</cp:lastModifiedBy>
  <cp:revision>19</cp:revision>
  <dcterms:created xsi:type="dcterms:W3CDTF">2015-10-29T03:04:11Z</dcterms:created>
  <dcterms:modified xsi:type="dcterms:W3CDTF">2015-11-06T06:37:25Z</dcterms:modified>
</cp:coreProperties>
</file>