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396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94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231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4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7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36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12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055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785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734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399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113C4-EA13-4293-BA86-34414A96B85D}" type="datetimeFigureOut">
              <a:rPr lang="th-TH" smtClean="0"/>
              <a:t>12/11/58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2888-732D-461B-A248-CFE5DA43C2A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759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Ecosystem 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1: Lesson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Interaction Between Living Organisms</a:t>
            </a:r>
            <a:endParaRPr lang="th-TH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87208" cy="14687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Organisms cannot live alone.</a:t>
            </a:r>
          </a:p>
          <a:p>
            <a:r>
              <a:rPr lang="en-US" dirty="0" smtClean="0"/>
              <a:t>Interaction controls the size of populations in a community</a:t>
            </a:r>
          </a:p>
          <a:p>
            <a:r>
              <a:rPr lang="en-US" dirty="0" smtClean="0"/>
              <a:t>Interaction creates a balanced and stable environment.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2" y="2996952"/>
            <a:ext cx="812940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Organisms Interactions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458616" cy="22378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Prey-predator</a:t>
            </a:r>
          </a:p>
          <a:p>
            <a:r>
              <a:rPr lang="en-US" dirty="0" smtClean="0"/>
              <a:t>Symbiosis</a:t>
            </a:r>
          </a:p>
          <a:p>
            <a:pPr lvl="1"/>
            <a:r>
              <a:rPr lang="en-US" dirty="0" smtClean="0"/>
              <a:t>Commensalism</a:t>
            </a:r>
          </a:p>
          <a:p>
            <a:pPr lvl="1"/>
            <a:r>
              <a:rPr lang="en-US" dirty="0" smtClean="0"/>
              <a:t>Mutualism</a:t>
            </a:r>
          </a:p>
          <a:p>
            <a:pPr lvl="1"/>
            <a:r>
              <a:rPr lang="en-US" dirty="0" smtClean="0"/>
              <a:t>Parasitism</a:t>
            </a:r>
          </a:p>
          <a:p>
            <a:r>
              <a:rPr lang="en-US" dirty="0" smtClean="0"/>
              <a:t>Competition 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95" y="1628800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Control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9"/>
            <a:ext cx="7931224" cy="1800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a method of controlling a certain population of organisms.</a:t>
            </a:r>
          </a:p>
          <a:p>
            <a:r>
              <a:rPr lang="en-US" sz="1800" dirty="0" smtClean="0"/>
              <a:t>It makes use of the prey-predator interaction, parasitism, or competition relationship.</a:t>
            </a:r>
          </a:p>
          <a:p>
            <a:r>
              <a:rPr lang="en-US" sz="1800" dirty="0" smtClean="0"/>
              <a:t>Using ladybird beetles to feed on aphids that destroy crops</a:t>
            </a:r>
          </a:p>
          <a:p>
            <a:r>
              <a:rPr lang="en-US" sz="1800" dirty="0" smtClean="0"/>
              <a:t>Rearing fish in the pond to control the number of mosquitoes</a:t>
            </a:r>
          </a:p>
          <a:p>
            <a:pPr marL="0" indent="0">
              <a:buNone/>
            </a:pPr>
            <a:endParaRPr lang="th-TH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&amp; Disadvantages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0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 of interaction occurs between organisms?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Lion – antelope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Sea anemone – hermit crab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Human – head lice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commensalism?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a parasite differ from a predator?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6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Prey-predator, mutualism, parasitism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Commensalism is a relationship between two organisms in which one organism benefits and the other organism is unharmed.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predator kills to obtain food whereas a parasite does not kill the host organism to benefit. In fact, the death of the host usually results in the death of the parasite too.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36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190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Ecosystem </vt:lpstr>
      <vt:lpstr>Interaction Between Living Organisms</vt:lpstr>
      <vt:lpstr>Types of Organisms Interactions</vt:lpstr>
      <vt:lpstr>Biological Control</vt:lpstr>
      <vt:lpstr>Advantages &amp; Disadvantages</vt:lpstr>
      <vt:lpstr>Test Yourself</vt:lpstr>
      <vt:lpstr>Answers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</dc:title>
  <dc:creator>Preinstall Customer</dc:creator>
  <cp:lastModifiedBy>Preinstall Customer</cp:lastModifiedBy>
  <cp:revision>6</cp:revision>
  <dcterms:created xsi:type="dcterms:W3CDTF">2015-11-06T06:37:51Z</dcterms:created>
  <dcterms:modified xsi:type="dcterms:W3CDTF">2015-11-12T02:50:23Z</dcterms:modified>
</cp:coreProperties>
</file>