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30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2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6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6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4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02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78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0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22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6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7624-087E-4D38-973D-05AAF776F4F6}" type="datetimeFigureOut">
              <a:rPr lang="th-TH" smtClean="0"/>
              <a:t>18/11/58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8751-C016-40C3-A059-8C0A56CE20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73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1: Lesson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18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Web Groups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1570"/>
            <a:ext cx="7056784" cy="39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 &amp; Food Web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03" y="951570"/>
            <a:ext cx="633283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5786"/>
            <a:ext cx="59284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</a:t>
            </a:r>
            <a:r>
              <a:rPr lang="en-US" smtClean="0"/>
              <a:t>of Numbers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83618"/>
            <a:ext cx="5224755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29612"/>
            <a:ext cx="7488087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7594"/>
            <a:ext cx="4032448" cy="354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20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Ecosystem</vt:lpstr>
      <vt:lpstr>Food Web Groups</vt:lpstr>
      <vt:lpstr>Food Chain &amp; Food Web</vt:lpstr>
      <vt:lpstr>Pyramid of Numbers</vt:lpstr>
      <vt:lpstr>Test Yourself</vt:lpstr>
      <vt:lpstr>Answers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3</dc:title>
  <dc:creator>Preinstall Customer</dc:creator>
  <cp:lastModifiedBy>Preinstall Customer</cp:lastModifiedBy>
  <cp:revision>7</cp:revision>
  <dcterms:created xsi:type="dcterms:W3CDTF">2015-11-12T04:13:02Z</dcterms:created>
  <dcterms:modified xsi:type="dcterms:W3CDTF">2015-11-18T03:35:35Z</dcterms:modified>
</cp:coreProperties>
</file>