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245773-9B65-4C3B-872C-1FE2CEA1E366}" type="slidenum">
              <a:rPr lang="th-TH" smtClean="0"/>
              <a:t>‹#›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FA9B707-E579-47BB-B1FC-7324420ED0D6}" type="datetimeFigureOut">
              <a:rPr lang="th-TH" smtClean="0"/>
              <a:t>01/08/60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half, 1</a:t>
            </a:r>
            <a:r>
              <a:rPr lang="en-US" baseline="30000" dirty="0" smtClean="0"/>
              <a:t>st</a:t>
            </a:r>
            <a:r>
              <a:rPr lang="en-US" dirty="0" smtClean="0"/>
              <a:t> Semester, Unit 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95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electricity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69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Electricity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6766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Our main source of electrical energy comes from huge generators in power stations.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3"/>
            <a:ext cx="6192688" cy="349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8219256" cy="1944216"/>
          </a:xfrm>
        </p:spPr>
        <p:txBody>
          <a:bodyPr>
            <a:normAutofit/>
          </a:bodyPr>
          <a:lstStyle/>
          <a:p>
            <a:r>
              <a:rPr lang="en-US" b="1" dirty="0" smtClean="0"/>
              <a:t>Electricity</a:t>
            </a:r>
            <a:r>
              <a:rPr lang="en-US" dirty="0" smtClean="0"/>
              <a:t> is known as the flow of electric current in a conductor.</a:t>
            </a:r>
            <a:endParaRPr lang="en-US" dirty="0"/>
          </a:p>
          <a:p>
            <a:r>
              <a:rPr lang="en-US" b="1" dirty="0" smtClean="0"/>
              <a:t>Electric current</a:t>
            </a:r>
            <a:r>
              <a:rPr lang="en-US" dirty="0" smtClean="0"/>
              <a:t> is defined as the rate of flow of charges through a conductor.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752528" cy="266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Electrical Charges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8524" y="1267097"/>
            <a:ext cx="7427168" cy="5966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Like charges repel, and opposite charges attract.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95194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2407366" cy="148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Conventional Current VS. Electron Flows</a:t>
            </a:r>
            <a:endParaRPr lang="th-TH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6938731" cy="5204048"/>
          </a:xfrm>
        </p:spPr>
      </p:pic>
    </p:spTree>
    <p:extLst>
      <p:ext uri="{BB962C8B-B14F-4D97-AF65-F5344CB8AC3E}">
        <p14:creationId xmlns:p14="http://schemas.microsoft.com/office/powerpoint/2010/main" val="15300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Terminologies</a:t>
            </a: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Voltage</a:t>
            </a:r>
            <a:r>
              <a:rPr lang="en-US" dirty="0" smtClean="0"/>
              <a:t> is the potential difference across two points or the electrical energy supply needed to move a unit of charge from one point to another.</a:t>
            </a:r>
          </a:p>
          <a:p>
            <a:r>
              <a:rPr lang="en-US" b="1" dirty="0" smtClean="0"/>
              <a:t>Electrical current</a:t>
            </a:r>
            <a:r>
              <a:rPr lang="en-US" dirty="0" smtClean="0"/>
              <a:t> is the rate of charges through a conduction.</a:t>
            </a:r>
          </a:p>
          <a:p>
            <a:r>
              <a:rPr lang="en-US" b="1" smtClean="0"/>
              <a:t>Resistance </a:t>
            </a:r>
            <a:r>
              <a:rPr lang="en-US" dirty="0" smtClean="0"/>
              <a:t>is</a:t>
            </a:r>
            <a:r>
              <a:rPr lang="en-US" b="1" dirty="0"/>
              <a:t> </a:t>
            </a:r>
            <a:r>
              <a:rPr lang="en-US" dirty="0" smtClean="0"/>
              <a:t>the property of a material that resists the flow of electric current through it.</a:t>
            </a:r>
          </a:p>
          <a:p>
            <a:r>
              <a:rPr lang="en-US" b="1" dirty="0" smtClean="0"/>
              <a:t>Andre-Marie Ampere </a:t>
            </a:r>
            <a:r>
              <a:rPr lang="en-US" dirty="0" smtClean="0"/>
              <a:t>discovered the unit for electric current (ampere).</a:t>
            </a:r>
          </a:p>
          <a:p>
            <a:r>
              <a:rPr lang="en-US" b="1" dirty="0" smtClean="0"/>
              <a:t>Alessandro Volta</a:t>
            </a:r>
            <a:r>
              <a:rPr lang="en-US" dirty="0" smtClean="0"/>
              <a:t> discovered the unit for voltage (volt).</a:t>
            </a:r>
          </a:p>
          <a:p>
            <a:r>
              <a:rPr lang="en-US" dirty="0" smtClean="0"/>
              <a:t>The unit for resistance (ohm) is named after German scientist </a:t>
            </a:r>
            <a:r>
              <a:rPr lang="en-US" b="1" dirty="0" smtClean="0"/>
              <a:t>Georg Simon Ohm</a:t>
            </a:r>
            <a:r>
              <a:rPr lang="en-US" dirty="0" smtClean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62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2619375" cy="33337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dirty="0" smtClean="0"/>
              <a:t>Electro static Induction </a:t>
            </a:r>
            <a:r>
              <a:rPr lang="en-US" dirty="0"/>
              <a:t>– </a:t>
            </a:r>
            <a:r>
              <a:rPr lang="en-US" dirty="0" smtClean="0"/>
              <a:t>is </a:t>
            </a:r>
            <a:r>
              <a:rPr lang="en-US" dirty="0"/>
              <a:t>a method to create or generate static electricity in a material by bringing an electrically charged object near it. This causes the electrical charges to be redistributed in the material, resulting in one side having an excess of either positive (+) or negative (−) charges.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9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06090"/>
          </a:xfrm>
        </p:spPr>
        <p:txBody>
          <a:bodyPr/>
          <a:lstStyle/>
          <a:p>
            <a:r>
              <a:rPr lang="en-US" sz="3600" dirty="0" smtClean="0"/>
              <a:t>Test Yourself</a:t>
            </a:r>
            <a:endParaRPr lang="th-TH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1" y="980728"/>
            <a:ext cx="6808417" cy="548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826</TotalTime>
  <Words>227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ELECTRICITY</vt:lpstr>
      <vt:lpstr>Introduction to electricity</vt:lpstr>
      <vt:lpstr>Sources of Electricity</vt:lpstr>
      <vt:lpstr>Electricity</vt:lpstr>
      <vt:lpstr>Electrical Charges</vt:lpstr>
      <vt:lpstr>Conventional Current VS. Electron Flows</vt:lpstr>
      <vt:lpstr>Terminologies</vt:lpstr>
      <vt:lpstr>Polarization</vt:lpstr>
      <vt:lpstr>Test Yourself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Preinstall Customer</dc:creator>
  <cp:lastModifiedBy>Alon</cp:lastModifiedBy>
  <cp:revision>32</cp:revision>
  <dcterms:created xsi:type="dcterms:W3CDTF">2015-07-24T07:58:38Z</dcterms:created>
  <dcterms:modified xsi:type="dcterms:W3CDTF">2017-08-01T06:50:47Z</dcterms:modified>
</cp:coreProperties>
</file>