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19" autoAdjust="0"/>
  </p:normalViewPr>
  <p:slideViewPr>
    <p:cSldViewPr snapToGrid="0">
      <p:cViewPr varScale="1">
        <p:scale>
          <a:sx n="55" d="100"/>
          <a:sy n="55" d="100"/>
        </p:scale>
        <p:origin x="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gmo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Genetically Modified Organism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58F6-ACFF-4F72-AC6F-717443C4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  <a:endParaRPr lang="th-T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551CF-DD5E-407E-869E-5C6CC12F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1" y="2103120"/>
            <a:ext cx="3840866" cy="3749040"/>
          </a:xfrm>
        </p:spPr>
        <p:txBody>
          <a:bodyPr>
            <a:normAutofit/>
          </a:bodyPr>
          <a:lstStyle/>
          <a:p>
            <a:r>
              <a:rPr lang="en-US" dirty="0"/>
              <a:t>Are organisms in which their genetic materials have been altered in a way that does not occur naturally to contain a segment of DNA from other organisms such as bacteria, viruses, animals, and plants. </a:t>
            </a:r>
          </a:p>
          <a:p>
            <a:r>
              <a:rPr lang="en-US" dirty="0"/>
              <a:t>Usually a segment of DNA from a different species genetically engineered to another species to create a new desirable trait. </a:t>
            </a:r>
            <a:endParaRPr lang="th-TH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558E8B-8576-4242-95F7-1234543597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1286" y="856527"/>
            <a:ext cx="6435523" cy="4995633"/>
          </a:xfrm>
        </p:spPr>
      </p:pic>
    </p:spTree>
    <p:extLst>
      <p:ext uri="{BB962C8B-B14F-4D97-AF65-F5344CB8AC3E}">
        <p14:creationId xmlns:p14="http://schemas.microsoft.com/office/powerpoint/2010/main" val="394487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7A55-32EB-43B1-B949-2D904E60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8125-4DB1-47C7-A009-DC08D91CDB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Medicines such as insulin from genetically modified yeast.</a:t>
            </a:r>
          </a:p>
          <a:p>
            <a:r>
              <a:rPr lang="en-US" dirty="0"/>
              <a:t>Vaccines such as for hepatitis B.</a:t>
            </a:r>
          </a:p>
          <a:p>
            <a:r>
              <a:rPr lang="en-US" dirty="0"/>
              <a:t>Increase yield of food crops and live stocks</a:t>
            </a:r>
            <a:endParaRPr lang="th-TH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B38442-A4B2-4049-960D-3DA3617361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1765" b="15756"/>
          <a:stretch/>
        </p:blipFill>
        <p:spPr>
          <a:xfrm>
            <a:off x="5949388" y="461453"/>
            <a:ext cx="4861366" cy="5835175"/>
          </a:xfrm>
        </p:spPr>
      </p:pic>
    </p:spTree>
    <p:extLst>
      <p:ext uri="{BB962C8B-B14F-4D97-AF65-F5344CB8AC3E}">
        <p14:creationId xmlns:p14="http://schemas.microsoft.com/office/powerpoint/2010/main" val="107869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BCFD-8BCB-4632-8BB8-CD2C9768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85D7-4A8E-47E8-A15F-ED357E6D6A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Effects of consuming GMOs for a long period of time. </a:t>
            </a:r>
          </a:p>
          <a:p>
            <a:r>
              <a:rPr lang="en-US" dirty="0"/>
              <a:t>Might trigger allergic foods for humans.</a:t>
            </a:r>
          </a:p>
          <a:p>
            <a:r>
              <a:rPr lang="en-US" dirty="0"/>
              <a:t>Might harm the survival of other organisms in the natural environment.</a:t>
            </a:r>
          </a:p>
          <a:p>
            <a:r>
              <a:rPr lang="en-US" dirty="0"/>
              <a:t>Might cause emergence of new diseases. </a:t>
            </a:r>
            <a:endParaRPr lang="th-TH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E84C062-314E-4143-99ED-6FE2A5F6DE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66272" y="1770927"/>
            <a:ext cx="5427261" cy="3869043"/>
          </a:xfrm>
        </p:spPr>
      </p:pic>
    </p:spTree>
    <p:extLst>
      <p:ext uri="{BB962C8B-B14F-4D97-AF65-F5344CB8AC3E}">
        <p14:creationId xmlns:p14="http://schemas.microsoft.com/office/powerpoint/2010/main" val="26095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840B6A-241C-4A0A-9F29-D4D7F15A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Yourself</a:t>
            </a:r>
            <a:endParaRPr lang="th-TH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5FC25-1815-4FD1-9118-84CC5F51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are GMOs?</a:t>
            </a:r>
          </a:p>
          <a:p>
            <a:r>
              <a:rPr lang="en-US" dirty="0"/>
              <a:t>What are the benefits of GMOs?</a:t>
            </a:r>
          </a:p>
          <a:p>
            <a:r>
              <a:rPr lang="en-US" dirty="0"/>
              <a:t>Why are some people worried about GMOs?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506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228C0C-F774-4270-99CB-314B07EBFBE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745B92C-4D89-4324-B52D-E1F5F627B7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487CEA-7875-4327-875F-CA3B32E80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{4B0443C1-32E9-4C33-827B-124490B53011}tf78438558_wac</Template>
  <TotalTime>0</TotalTime>
  <Words>153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SavonVTI</vt:lpstr>
      <vt:lpstr>gmo</vt:lpstr>
      <vt:lpstr>What is it?</vt:lpstr>
      <vt:lpstr>Benefits</vt:lpstr>
      <vt:lpstr>Risks</vt:lpstr>
      <vt:lpstr>Test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2020-07-30T04:38:37Z</dcterms:created>
  <dcterms:modified xsi:type="dcterms:W3CDTF">2020-07-30T05:02:52Z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