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gif" ContentType="image/gi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76" d="100"/>
          <a:sy n="176" d="100"/>
        </p:scale>
        <p:origin x="-170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87170-1122-4E6C-B5A7-9FA8007CB9E6}" type="datetimeFigureOut">
              <a:rPr lang="th-TH" smtClean="0"/>
              <a:t>17/11/21</a:t>
            </a:fld>
            <a:endParaRPr lang="th-TH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3DE9C-7010-4C1F-A0F6-7C385AE9A49D}" type="slidenum">
              <a:rPr lang="th-TH" smtClean="0"/>
              <a:t>‹#›</a:t>
            </a:fld>
            <a:endParaRPr lang="th-TH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87170-1122-4E6C-B5A7-9FA8007CB9E6}" type="datetimeFigureOut">
              <a:rPr lang="th-TH" smtClean="0"/>
              <a:t>17/11/21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3DE9C-7010-4C1F-A0F6-7C385AE9A49D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87170-1122-4E6C-B5A7-9FA8007CB9E6}" type="datetimeFigureOut">
              <a:rPr lang="th-TH" smtClean="0"/>
              <a:t>17/11/21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3DE9C-7010-4C1F-A0F6-7C385AE9A49D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87170-1122-4E6C-B5A7-9FA8007CB9E6}" type="datetimeFigureOut">
              <a:rPr lang="th-TH" smtClean="0"/>
              <a:t>17/11/21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3DE9C-7010-4C1F-A0F6-7C385AE9A49D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87170-1122-4E6C-B5A7-9FA8007CB9E6}" type="datetimeFigureOut">
              <a:rPr lang="th-TH" smtClean="0"/>
              <a:t>17/11/21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3DE9C-7010-4C1F-A0F6-7C385AE9A49D}" type="slidenum">
              <a:rPr lang="th-TH" smtClean="0"/>
              <a:t>‹#›</a:t>
            </a:fld>
            <a:endParaRPr lang="th-TH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87170-1122-4E6C-B5A7-9FA8007CB9E6}" type="datetimeFigureOut">
              <a:rPr lang="th-TH" smtClean="0"/>
              <a:t>17/11/21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3DE9C-7010-4C1F-A0F6-7C385AE9A49D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87170-1122-4E6C-B5A7-9FA8007CB9E6}" type="datetimeFigureOut">
              <a:rPr lang="th-TH" smtClean="0"/>
              <a:t>17/11/21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3DE9C-7010-4C1F-A0F6-7C385AE9A49D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87170-1122-4E6C-B5A7-9FA8007CB9E6}" type="datetimeFigureOut">
              <a:rPr lang="th-TH" smtClean="0"/>
              <a:t>17/11/21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3DE9C-7010-4C1F-A0F6-7C385AE9A49D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87170-1122-4E6C-B5A7-9FA8007CB9E6}" type="datetimeFigureOut">
              <a:rPr lang="th-TH" smtClean="0"/>
              <a:t>17/11/21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3DE9C-7010-4C1F-A0F6-7C385AE9A49D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87170-1122-4E6C-B5A7-9FA8007CB9E6}" type="datetimeFigureOut">
              <a:rPr lang="th-TH" smtClean="0"/>
              <a:t>17/11/21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3DE9C-7010-4C1F-A0F6-7C385AE9A49D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87170-1122-4E6C-B5A7-9FA8007CB9E6}" type="datetimeFigureOut">
              <a:rPr lang="th-TH" smtClean="0"/>
              <a:t>17/11/21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803DE9C-7010-4C1F-A0F6-7C385AE9A49D}" type="slidenum">
              <a:rPr lang="th-TH" smtClean="0"/>
              <a:t>‹#›</a:t>
            </a:fld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4087170-1122-4E6C-B5A7-9FA8007CB9E6}" type="datetimeFigureOut">
              <a:rPr lang="th-TH" smtClean="0"/>
              <a:t>17/11/21</a:t>
            </a:fld>
            <a:endParaRPr lang="th-TH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803DE9C-7010-4C1F-A0F6-7C385AE9A49D}" type="slidenum">
              <a:rPr lang="th-TH" smtClean="0"/>
              <a:t>‹#›</a:t>
            </a:fld>
            <a:endParaRPr lang="th-TH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3.gi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HEAT</a:t>
            </a:r>
            <a:endParaRPr lang="th-TH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Lesson 1: Heat as a Form of Energy</a:t>
            </a:r>
            <a:endParaRPr lang="th-TH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Heat as a form of Energy</a:t>
            </a:r>
            <a:endParaRPr lang="th-TH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Energy is the ability to do work. Therefore, we can use heat to do work!</a:t>
            </a:r>
            <a:endParaRPr lang="th-TH" dirty="0"/>
          </a:p>
        </p:txBody>
      </p:sp>
      <p:pic>
        <p:nvPicPr>
          <p:cNvPr id="6" name="Content Placeholder 5" descr="conv_rad_cond.pn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572000" y="1916832"/>
            <a:ext cx="4038600" cy="3600400"/>
          </a:xfr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Sources of Heat</a:t>
            </a:r>
            <a:endParaRPr lang="th-TH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Rubbing or Friction</a:t>
            </a:r>
          </a:p>
          <a:p>
            <a:r>
              <a:rPr lang="en-US" dirty="0" smtClean="0"/>
              <a:t>Burning</a:t>
            </a:r>
          </a:p>
          <a:p>
            <a:r>
              <a:rPr lang="en-US" dirty="0" smtClean="0"/>
              <a:t>Electricity</a:t>
            </a:r>
          </a:p>
          <a:p>
            <a:r>
              <a:rPr lang="en-US" dirty="0" smtClean="0"/>
              <a:t>Bending metal</a:t>
            </a:r>
          </a:p>
          <a:p>
            <a:r>
              <a:rPr lang="en-US" dirty="0" smtClean="0"/>
              <a:t>Chemical reaction</a:t>
            </a:r>
          </a:p>
          <a:p>
            <a:r>
              <a:rPr lang="en-US" dirty="0" smtClean="0"/>
              <a:t>Collision</a:t>
            </a:r>
            <a:endParaRPr lang="th-TH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Uses of Heat in Our Daily Life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Cook food</a:t>
            </a:r>
          </a:p>
          <a:p>
            <a:r>
              <a:rPr lang="en-US" dirty="0" smtClean="0"/>
              <a:t>Dry clothes</a:t>
            </a:r>
          </a:p>
          <a:p>
            <a:r>
              <a:rPr lang="en-US" dirty="0" smtClean="0"/>
              <a:t>Boil water</a:t>
            </a:r>
          </a:p>
          <a:p>
            <a:r>
              <a:rPr lang="en-US" dirty="0" smtClean="0"/>
              <a:t>Produce steam to generate electricity</a:t>
            </a:r>
          </a:p>
          <a:p>
            <a:r>
              <a:rPr lang="en-US" dirty="0" smtClean="0"/>
              <a:t>Dry food for preservation</a:t>
            </a:r>
          </a:p>
          <a:p>
            <a:r>
              <a:rPr lang="en-US" dirty="0" smtClean="0"/>
              <a:t>Warm ourselves</a:t>
            </a:r>
            <a:endParaRPr lang="th-TH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Heat and Temperature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3826768" cy="4493096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smtClean="0"/>
              <a:t>Heat </a:t>
            </a:r>
            <a:r>
              <a:rPr lang="en-US" dirty="0" smtClean="0"/>
              <a:t>is a form of energy. An object becomes hot when it absorbs heat or becomes cold when an amount of heat is removed. It is measured in Joules (J)</a:t>
            </a:r>
          </a:p>
          <a:p>
            <a:r>
              <a:rPr lang="en-US" b="1" dirty="0" smtClean="0"/>
              <a:t>Temperature</a:t>
            </a:r>
            <a:r>
              <a:rPr lang="en-US" dirty="0" smtClean="0"/>
              <a:t> is the degree of hotness or coldness of an object. It is measured in Celsius, Fahrenheit, or Kelvin.</a:t>
            </a:r>
          </a:p>
        </p:txBody>
      </p:sp>
      <p:pic>
        <p:nvPicPr>
          <p:cNvPr id="5" name="Content Placeholder 4" descr="P2a.GIF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427984" y="2060848"/>
            <a:ext cx="4392488" cy="3035225"/>
          </a:xfr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LAB ACTIVITY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Heat and Kinetic Energy</a:t>
            </a:r>
          </a:p>
          <a:p>
            <a:r>
              <a:rPr lang="en-US" dirty="0" smtClean="0"/>
              <a:t>Materials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Paper Cup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 handful of Sand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Any plastic or thick paper to cover the paper cup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70929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Answer the following:</a:t>
            </a:r>
          </a:p>
          <a:p>
            <a:r>
              <a:rPr lang="en-US" dirty="0" smtClean="0"/>
              <a:t>Textbook: Test Yourself 6.1, page 124</a:t>
            </a:r>
          </a:p>
          <a:p>
            <a:r>
              <a:rPr lang="en-US" dirty="0" smtClean="0"/>
              <a:t>Workbook: </a:t>
            </a:r>
            <a:r>
              <a:rPr lang="en-US" smtClean="0"/>
              <a:t>Page 74-75, 6.1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06470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110</TotalTime>
  <Words>176</Words>
  <Application>Microsoft Macintosh PowerPoint</Application>
  <PresentationFormat>On-screen Show (4:3)</PresentationFormat>
  <Paragraphs>31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Flow</vt:lpstr>
      <vt:lpstr>HEAT</vt:lpstr>
      <vt:lpstr>Heat as a form of Energy</vt:lpstr>
      <vt:lpstr>Other Sources of Heat</vt:lpstr>
      <vt:lpstr>Uses of Heat in Our Daily Life</vt:lpstr>
      <vt:lpstr>Heat and Temperature</vt:lpstr>
      <vt:lpstr>LAB ACTIVITY</vt:lpstr>
      <vt:lpstr>Classwork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HEAT</dc:title>
  <dc:creator>dell</dc:creator>
  <cp:lastModifiedBy>Alonzo Passion</cp:lastModifiedBy>
  <cp:revision>10</cp:revision>
  <dcterms:created xsi:type="dcterms:W3CDTF">2018-11-08T02:50:01Z</dcterms:created>
  <dcterms:modified xsi:type="dcterms:W3CDTF">2021-11-17T02:38:32Z</dcterms:modified>
</cp:coreProperties>
</file>