
<file path=[Content_Types].xml><?xml version="1.0" encoding="utf-8"?>
<Types xmlns="http://schemas.openxmlformats.org/package/2006/content-types">
  <Default Extension="xml" ContentType="application/xml"/>
  <Default Extension="jpeg" ContentType="image/jpeg"/>
  <Default Extension="jpg" ContentType="image/gi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9" r:id="rId3"/>
    <p:sldId id="285" r:id="rId4"/>
    <p:sldId id="260" r:id="rId5"/>
    <p:sldId id="288" r:id="rId6"/>
    <p:sldId id="279" r:id="rId7"/>
    <p:sldId id="289" r:id="rId8"/>
    <p:sldId id="290" r:id="rId9"/>
    <p:sldId id="292" r:id="rId10"/>
    <p:sldId id="291" r:id="rId11"/>
    <p:sldId id="280" r:id="rId12"/>
    <p:sldId id="281" r:id="rId13"/>
    <p:sldId id="282" r:id="rId14"/>
    <p:sldId id="261" r:id="rId15"/>
    <p:sldId id="262" r:id="rId16"/>
    <p:sldId id="293" r:id="rId17"/>
    <p:sldId id="283" r:id="rId18"/>
    <p:sldId id="284" r:id="rId19"/>
    <p:sldId id="294" r:id="rId20"/>
    <p:sldId id="286" r:id="rId21"/>
    <p:sldId id="295" r:id="rId22"/>
    <p:sldId id="296" r:id="rId23"/>
    <p:sldId id="287" r:id="rId2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660"/>
  </p:normalViewPr>
  <p:slideViewPr>
    <p:cSldViewPr>
      <p:cViewPr varScale="1">
        <p:scale>
          <a:sx n="179" d="100"/>
          <a:sy n="179" d="100"/>
        </p:scale>
        <p:origin x="-28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91C0443-145E-475A-AF12-0E616AB3D0CB}" type="datetimeFigureOut">
              <a:rPr lang="th-TH" smtClean="0"/>
              <a:t>13/5/21</a:t>
            </a:fld>
            <a:endParaRPr lang="th-TH"/>
          </a:p>
        </p:txBody>
      </p:sp>
      <p:sp>
        <p:nvSpPr>
          <p:cNvPr id="5" name="Footer Placeholder 4"/>
          <p:cNvSpPr>
            <a:spLocks noGrp="1"/>
          </p:cNvSpPr>
          <p:nvPr>
            <p:ph type="ftr" sz="quarter" idx="11"/>
          </p:nvPr>
        </p:nvSpPr>
        <p:spPr/>
        <p:txBody>
          <a:bodyPr/>
          <a:lstStyle/>
          <a:p>
            <a:endParaRPr lang="th-TH"/>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52155F6-3991-4EE3-9CA9-7C75F3418AA7}" type="slidenum">
              <a:rPr lang="th-TH" smtClean="0"/>
              <a:t>‹#›</a:t>
            </a:fld>
            <a:endParaRPr lang="th-TH"/>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C0443-145E-475A-AF12-0E616AB3D0CB}" type="datetimeFigureOut">
              <a:rPr lang="th-TH" smtClean="0"/>
              <a:t>13/5/21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C0443-145E-475A-AF12-0E616AB3D0CB}" type="datetimeFigureOut">
              <a:rPr lang="th-TH" smtClean="0"/>
              <a:t>13/5/21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C0443-145E-475A-AF12-0E616AB3D0CB}" type="datetimeFigureOut">
              <a:rPr lang="th-TH" smtClean="0"/>
              <a:t>13/5/21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91C0443-145E-475A-AF12-0E616AB3D0CB}" type="datetimeFigureOut">
              <a:rPr lang="th-TH" smtClean="0"/>
              <a:t>13/5/21</a:t>
            </a:fld>
            <a:endParaRPr lang="th-TH"/>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52155F6-3991-4EE3-9CA9-7C75F3418AA7}" type="slidenum">
              <a:rPr lang="th-TH" smtClean="0"/>
              <a:t>‹#›</a:t>
            </a:fld>
            <a:endParaRPr lang="th-TH"/>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1C0443-145E-475A-AF12-0E616AB3D0CB}" type="datetimeFigureOut">
              <a:rPr lang="th-TH" smtClean="0"/>
              <a:t>13/5/21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1C0443-145E-475A-AF12-0E616AB3D0CB}" type="datetimeFigureOut">
              <a:rPr lang="th-TH" smtClean="0"/>
              <a:t>13/5/21</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C0443-145E-475A-AF12-0E616AB3D0CB}" type="datetimeFigureOut">
              <a:rPr lang="th-TH" smtClean="0"/>
              <a:t>13/5/21</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1C0443-145E-475A-AF12-0E616AB3D0CB}" type="datetimeFigureOut">
              <a:rPr lang="th-TH" smtClean="0"/>
              <a:t>13/5/21</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E52155F6-3991-4EE3-9CA9-7C75F3418AA7}"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1C0443-145E-475A-AF12-0E616AB3D0CB}" type="datetimeFigureOut">
              <a:rPr lang="th-TH" smtClean="0"/>
              <a:t>13/5/21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52155F6-3991-4EE3-9CA9-7C75F3418AA7}" type="slidenum">
              <a:rPr lang="th-TH" smtClean="0"/>
              <a:t>‹#›</a:t>
            </a:fld>
            <a:endParaRPr lang="th-TH"/>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91C0443-145E-475A-AF12-0E616AB3D0CB}" type="datetimeFigureOut">
              <a:rPr lang="th-TH" smtClean="0"/>
              <a:t>13/5/21</a:t>
            </a:fld>
            <a:endParaRPr lang="th-TH"/>
          </a:p>
        </p:txBody>
      </p:sp>
      <p:sp>
        <p:nvSpPr>
          <p:cNvPr id="7" name="Slide Number Placeholder 6"/>
          <p:cNvSpPr>
            <a:spLocks noGrp="1"/>
          </p:cNvSpPr>
          <p:nvPr>
            <p:ph type="sldNum" sz="quarter" idx="12"/>
          </p:nvPr>
        </p:nvSpPr>
        <p:spPr/>
        <p:txBody>
          <a:bodyPr/>
          <a:lstStyle/>
          <a:p>
            <a:fld id="{E52155F6-3991-4EE3-9CA9-7C75F3418AA7}" type="slidenum">
              <a:rPr lang="th-TH" smtClean="0"/>
              <a:t>‹#›</a:t>
            </a:fld>
            <a:endParaRPr lang="th-TH"/>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h-TH"/>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91C0443-145E-475A-AF12-0E616AB3D0CB}" type="datetimeFigureOut">
              <a:rPr lang="th-TH" smtClean="0"/>
              <a:t>13/5/21</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52155F6-3991-4EE3-9CA9-7C75F3418AA7}" type="slidenum">
              <a:rPr lang="th-TH" smtClean="0"/>
              <a:t>‹#›</a:t>
            </a:fld>
            <a:endParaRPr lang="th-TH"/>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Lesson 1</a:t>
            </a:r>
            <a:endParaRPr lang="th-TH" dirty="0"/>
          </a:p>
        </p:txBody>
      </p:sp>
      <p:sp>
        <p:nvSpPr>
          <p:cNvPr id="2" name="Title 1"/>
          <p:cNvSpPr>
            <a:spLocks noGrp="1"/>
          </p:cNvSpPr>
          <p:nvPr>
            <p:ph type="ctrTitle"/>
          </p:nvPr>
        </p:nvSpPr>
        <p:spPr/>
        <p:txBody>
          <a:bodyPr/>
          <a:lstStyle/>
          <a:p>
            <a:r>
              <a:rPr lang="en-US" dirty="0" smtClean="0"/>
              <a:t>HOW TO STUDY SCIENCE</a:t>
            </a:r>
            <a:endParaRPr lang="th-TH" dirty="0"/>
          </a:p>
        </p:txBody>
      </p:sp>
    </p:spTree>
    <p:extLst>
      <p:ext uri="{BB962C8B-B14F-4D97-AF65-F5344CB8AC3E}">
        <p14:creationId xmlns:p14="http://schemas.microsoft.com/office/powerpoint/2010/main" val="3941515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Laboratory science</a:t>
            </a:r>
            <a:endParaRPr lang="en-US" dirty="0"/>
          </a:p>
        </p:txBody>
      </p:sp>
      <p:sp>
        <p:nvSpPr>
          <p:cNvPr id="5" name="Text Placeholder 4"/>
          <p:cNvSpPr>
            <a:spLocks noGrp="1"/>
          </p:cNvSpPr>
          <p:nvPr>
            <p:ph type="body" idx="1"/>
          </p:nvPr>
        </p:nvSpPr>
        <p:spPr/>
        <p:txBody>
          <a:bodyPr/>
          <a:lstStyle/>
          <a:p>
            <a:r>
              <a:rPr lang="en-US" dirty="0" smtClean="0"/>
              <a:t>Apparatus &amp; safety</a:t>
            </a:r>
            <a:endParaRPr lang="en-US" dirty="0"/>
          </a:p>
        </p:txBody>
      </p:sp>
    </p:spTree>
    <p:extLst>
      <p:ext uri="{BB962C8B-B14F-4D97-AF65-F5344CB8AC3E}">
        <p14:creationId xmlns:p14="http://schemas.microsoft.com/office/powerpoint/2010/main" val="2171890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133600" y="152400"/>
            <a:ext cx="5638801" cy="6512418"/>
          </a:xfrm>
        </p:spPr>
      </p:pic>
    </p:spTree>
    <p:extLst>
      <p:ext uri="{BB962C8B-B14F-4D97-AF65-F5344CB8AC3E}">
        <p14:creationId xmlns:p14="http://schemas.microsoft.com/office/powerpoint/2010/main" val="3712575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81200" y="76200"/>
            <a:ext cx="5257800" cy="6605930"/>
          </a:xfrm>
        </p:spPr>
      </p:pic>
    </p:spTree>
    <p:extLst>
      <p:ext uri="{BB962C8B-B14F-4D97-AF65-F5344CB8AC3E}">
        <p14:creationId xmlns:p14="http://schemas.microsoft.com/office/powerpoint/2010/main" val="15749617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 y="1447800"/>
            <a:ext cx="8561784" cy="3886200"/>
          </a:xfrm>
          <a:prstGeom prst="rect">
            <a:avLst/>
          </a:prstGeom>
        </p:spPr>
      </p:pic>
    </p:spTree>
    <p:extLst>
      <p:ext uri="{BB962C8B-B14F-4D97-AF65-F5344CB8AC3E}">
        <p14:creationId xmlns:p14="http://schemas.microsoft.com/office/powerpoint/2010/main" val="13552107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935247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619080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3 scientific questions about apple/s</a:t>
            </a:r>
            <a:endParaRPr lang="en-US" dirty="0"/>
          </a:p>
        </p:txBody>
      </p:sp>
      <p:sp>
        <p:nvSpPr>
          <p:cNvPr id="3" name="Content Placeholder 2"/>
          <p:cNvSpPr>
            <a:spLocks noGrp="1"/>
          </p:cNvSpPr>
          <p:nvPr>
            <p:ph idx="1"/>
          </p:nvPr>
        </p:nvSpPr>
        <p:spPr/>
        <p:txBody>
          <a:bodyPr/>
          <a:lstStyle/>
          <a:p>
            <a:pPr marL="114300" indent="0">
              <a:buNone/>
            </a:pPr>
            <a:r>
              <a:rPr lang="en-US" dirty="0" smtClean="0"/>
              <a:t>1. </a:t>
            </a:r>
          </a:p>
          <a:p>
            <a:pPr marL="114300" indent="0">
              <a:buNone/>
            </a:pPr>
            <a:r>
              <a:rPr lang="en-US" dirty="0" smtClean="0"/>
              <a:t>2. </a:t>
            </a:r>
            <a:endParaRPr lang="en-US" dirty="0"/>
          </a:p>
          <a:p>
            <a:pPr marL="114300" indent="0">
              <a:buNone/>
            </a:pPr>
            <a:r>
              <a:rPr lang="en-US" dirty="0" smtClean="0"/>
              <a:t>3. </a:t>
            </a:r>
          </a:p>
        </p:txBody>
      </p:sp>
    </p:spTree>
    <p:extLst>
      <p:ext uri="{BB962C8B-B14F-4D97-AF65-F5344CB8AC3E}">
        <p14:creationId xmlns:p14="http://schemas.microsoft.com/office/powerpoint/2010/main" val="317658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Variables</a:t>
            </a:r>
            <a:endParaRPr lang="th-TH" dirty="0"/>
          </a:p>
        </p:txBody>
      </p:sp>
      <p:sp>
        <p:nvSpPr>
          <p:cNvPr id="9" name="Content Placeholder 8"/>
          <p:cNvSpPr>
            <a:spLocks noGrp="1"/>
          </p:cNvSpPr>
          <p:nvPr>
            <p:ph idx="1"/>
          </p:nvPr>
        </p:nvSpPr>
        <p:spPr/>
        <p:txBody>
          <a:bodyPr>
            <a:normAutofit lnSpcReduction="10000"/>
          </a:bodyPr>
          <a:lstStyle/>
          <a:p>
            <a:r>
              <a:rPr lang="en-US" b="1" dirty="0" smtClean="0"/>
              <a:t>Controlled Variable </a:t>
            </a:r>
            <a:r>
              <a:rPr lang="en-US" dirty="0"/>
              <a:t>– </a:t>
            </a:r>
            <a:r>
              <a:rPr lang="en-US" dirty="0" smtClean="0"/>
              <a:t>is </a:t>
            </a:r>
            <a:r>
              <a:rPr lang="en-US" dirty="0"/>
              <a:t>what will be measured; it's what the investigator thinks will be affected during the experiment</a:t>
            </a:r>
            <a:r>
              <a:rPr lang="en-US" dirty="0" smtClean="0"/>
              <a:t>. It is also known as the </a:t>
            </a:r>
            <a:r>
              <a:rPr lang="en-US" i="1" dirty="0" smtClean="0"/>
              <a:t>constant variable.</a:t>
            </a:r>
          </a:p>
          <a:p>
            <a:r>
              <a:rPr lang="en-US" b="1" dirty="0" smtClean="0"/>
              <a:t>Independent Variable </a:t>
            </a:r>
            <a:r>
              <a:rPr lang="en-US" dirty="0"/>
              <a:t>– </a:t>
            </a:r>
            <a:r>
              <a:rPr lang="en-US" dirty="0" smtClean="0"/>
              <a:t>is what </a:t>
            </a:r>
            <a:r>
              <a:rPr lang="en-US" dirty="0"/>
              <a:t>varied during the experiment; it is what the investigator thinks will affect the dependent variable. </a:t>
            </a:r>
            <a:r>
              <a:rPr lang="en-US" dirty="0" smtClean="0"/>
              <a:t>It is also known as the </a:t>
            </a:r>
            <a:r>
              <a:rPr lang="en-US" i="1" dirty="0" smtClean="0"/>
              <a:t>manipulated variable.</a:t>
            </a:r>
          </a:p>
          <a:p>
            <a:r>
              <a:rPr lang="en-US" b="1" dirty="0" smtClean="0"/>
              <a:t>Dependent Variable </a:t>
            </a:r>
            <a:r>
              <a:rPr lang="en-US" dirty="0"/>
              <a:t>– is what will be measured; it's what the investigator thinks will be affected during the experiment</a:t>
            </a:r>
            <a:r>
              <a:rPr lang="en-US" dirty="0" smtClean="0"/>
              <a:t>. It is also known as the </a:t>
            </a:r>
            <a:r>
              <a:rPr lang="en-US" i="1" dirty="0" smtClean="0"/>
              <a:t>responding variable.</a:t>
            </a:r>
            <a:endParaRPr lang="th-TH" i="1" dirty="0"/>
          </a:p>
        </p:txBody>
      </p:sp>
      <p:sp>
        <p:nvSpPr>
          <p:cNvPr id="8" name="TextBox 7"/>
          <p:cNvSpPr txBox="1"/>
          <p:nvPr/>
        </p:nvSpPr>
        <p:spPr>
          <a:xfrm>
            <a:off x="1676400" y="1143000"/>
            <a:ext cx="6248400" cy="338554"/>
          </a:xfrm>
          <a:prstGeom prst="rect">
            <a:avLst/>
          </a:prstGeom>
          <a:noFill/>
        </p:spPr>
        <p:txBody>
          <a:bodyPr wrap="square" rtlCol="0">
            <a:spAutoFit/>
          </a:bodyPr>
          <a:lstStyle/>
          <a:p>
            <a:r>
              <a:rPr lang="en-US" sz="1600" dirty="0" smtClean="0"/>
              <a:t>-Conditions that influence the results of the experiments</a:t>
            </a:r>
            <a:endParaRPr lang="th-TH" sz="1600" dirty="0"/>
          </a:p>
        </p:txBody>
      </p:sp>
    </p:spTree>
    <p:extLst>
      <p:ext uri="{BB962C8B-B14F-4D97-AF65-F5344CB8AC3E}">
        <p14:creationId xmlns:p14="http://schemas.microsoft.com/office/powerpoint/2010/main" val="28943288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plant grow without sunlight?</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450" y="2339181"/>
            <a:ext cx="5499100" cy="3200400"/>
          </a:xfrm>
        </p:spPr>
      </p:pic>
    </p:spTree>
    <p:extLst>
      <p:ext uri="{BB962C8B-B14F-4D97-AF65-F5344CB8AC3E}">
        <p14:creationId xmlns:p14="http://schemas.microsoft.com/office/powerpoint/2010/main" val="32772851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Forming hypothesis &amp; identifying the variables based on apples</a:t>
            </a:r>
            <a:endParaRPr lang="en-US" dirty="0"/>
          </a:p>
        </p:txBody>
      </p:sp>
      <p:sp>
        <p:nvSpPr>
          <p:cNvPr id="3" name="Content Placeholder 2"/>
          <p:cNvSpPr>
            <a:spLocks noGrp="1"/>
          </p:cNvSpPr>
          <p:nvPr>
            <p:ph idx="1"/>
          </p:nvPr>
        </p:nvSpPr>
        <p:spPr/>
        <p:txBody>
          <a:bodyPr/>
          <a:lstStyle/>
          <a:p>
            <a:pPr marL="114300" indent="0">
              <a:buNone/>
            </a:pPr>
            <a:r>
              <a:rPr lang="en-US" i="1" dirty="0" smtClean="0"/>
              <a:t>Example:</a:t>
            </a:r>
          </a:p>
          <a:p>
            <a:pPr marL="571500" indent="-457200">
              <a:buAutoNum type="arabicPeriod"/>
            </a:pPr>
            <a:r>
              <a:rPr lang="en-US" b="1" dirty="0" smtClean="0"/>
              <a:t>Selected Scientific Question: </a:t>
            </a:r>
            <a:r>
              <a:rPr lang="en-US" u="sng" dirty="0" smtClean="0"/>
              <a:t>Can plant grow without sunlight?</a:t>
            </a:r>
          </a:p>
          <a:p>
            <a:pPr marL="571500" indent="-457200">
              <a:buAutoNum type="arabicPeriod"/>
            </a:pPr>
            <a:r>
              <a:rPr lang="en-US" b="1" dirty="0" smtClean="0"/>
              <a:t>Hypothesis:</a:t>
            </a:r>
            <a:r>
              <a:rPr lang="en-US" dirty="0" smtClean="0"/>
              <a:t> </a:t>
            </a:r>
            <a:r>
              <a:rPr lang="en-US" u="sng" dirty="0" smtClean="0"/>
              <a:t>No, plant cannot grow without sunlight</a:t>
            </a:r>
          </a:p>
          <a:p>
            <a:pPr marL="571500" indent="-457200">
              <a:buAutoNum type="arabicPeriod"/>
            </a:pPr>
            <a:r>
              <a:rPr lang="en-US" b="1" dirty="0" smtClean="0"/>
              <a:t>Variables:</a:t>
            </a:r>
          </a:p>
          <a:p>
            <a:pPr marL="868680" lvl="1" indent="-457200">
              <a:buAutoNum type="arabicPeriod"/>
            </a:pPr>
            <a:r>
              <a:rPr lang="en-US" dirty="0" smtClean="0"/>
              <a:t>Independent/Manipulated: </a:t>
            </a:r>
            <a:r>
              <a:rPr lang="en-US" u="sng" dirty="0" smtClean="0"/>
              <a:t>Sunlight</a:t>
            </a:r>
          </a:p>
          <a:p>
            <a:pPr marL="868680" lvl="1" indent="-457200">
              <a:buAutoNum type="arabicPeriod"/>
            </a:pPr>
            <a:r>
              <a:rPr lang="en-US" dirty="0" smtClean="0"/>
              <a:t>Dependent/Responding: </a:t>
            </a:r>
            <a:r>
              <a:rPr lang="en-US" u="sng" dirty="0"/>
              <a:t>P</a:t>
            </a:r>
            <a:r>
              <a:rPr lang="en-US" u="sng" dirty="0" smtClean="0"/>
              <a:t>lant growth</a:t>
            </a:r>
          </a:p>
          <a:p>
            <a:pPr marL="868680" lvl="1" indent="-457200">
              <a:buAutoNum type="arabicPeriod"/>
            </a:pPr>
            <a:r>
              <a:rPr lang="en-US" dirty="0" smtClean="0"/>
              <a:t>Controlled/Constant: </a:t>
            </a:r>
            <a:r>
              <a:rPr lang="en-US" u="sng" dirty="0" smtClean="0"/>
              <a:t>same species of plants, time, soil, temperature, humidity, etc. </a:t>
            </a:r>
          </a:p>
          <a:p>
            <a:pPr marL="114300" indent="0">
              <a:buNone/>
            </a:pPr>
            <a:endParaRPr lang="en-US" dirty="0"/>
          </a:p>
        </p:txBody>
      </p:sp>
    </p:spTree>
    <p:extLst>
      <p:ext uri="{BB962C8B-B14F-4D97-AF65-F5344CB8AC3E}">
        <p14:creationId xmlns:p14="http://schemas.microsoft.com/office/powerpoint/2010/main" val="3372680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AND WHAT IS NOT SCIENCE</a:t>
            </a:r>
            <a:endParaRPr lang="th-TH" dirty="0"/>
          </a:p>
        </p:txBody>
      </p:sp>
      <p:sp>
        <p:nvSpPr>
          <p:cNvPr id="5" name="Text Placeholder 4"/>
          <p:cNvSpPr>
            <a:spLocks noGrp="1"/>
          </p:cNvSpPr>
          <p:nvPr>
            <p:ph type="body" idx="1"/>
          </p:nvPr>
        </p:nvSpPr>
        <p:spPr/>
        <p:txBody>
          <a:bodyPr/>
          <a:lstStyle/>
          <a:p>
            <a:r>
              <a:rPr lang="en-US" dirty="0" smtClean="0"/>
              <a:t>SCIENCE IS…</a:t>
            </a:r>
            <a:endParaRPr lang="th-TH" dirty="0"/>
          </a:p>
        </p:txBody>
      </p:sp>
      <p:sp>
        <p:nvSpPr>
          <p:cNvPr id="3" name="Content Placeholder 2"/>
          <p:cNvSpPr>
            <a:spLocks noGrp="1"/>
          </p:cNvSpPr>
          <p:nvPr>
            <p:ph sz="half" idx="2"/>
          </p:nvPr>
        </p:nvSpPr>
        <p:spPr/>
        <p:txBody>
          <a:bodyPr>
            <a:normAutofit fontScale="92500" lnSpcReduction="20000"/>
          </a:bodyPr>
          <a:lstStyle/>
          <a:p>
            <a:pPr marL="0" indent="0">
              <a:buNone/>
            </a:pPr>
            <a:endParaRPr lang="en-US" dirty="0" smtClean="0"/>
          </a:p>
          <a:p>
            <a:r>
              <a:rPr lang="en-US" dirty="0" smtClean="0"/>
              <a:t>the study of nature and its effects on humans and the environment such as the refraction phenomenon, the melting ice, object falling to the ground and growth in human</a:t>
            </a:r>
          </a:p>
          <a:p>
            <a:endParaRPr lang="en-US" dirty="0"/>
          </a:p>
          <a:p>
            <a:r>
              <a:rPr lang="en-US" dirty="0" smtClean="0"/>
              <a:t>the study of the natural world.</a:t>
            </a:r>
            <a:endParaRPr lang="th-TH" dirty="0"/>
          </a:p>
        </p:txBody>
      </p:sp>
      <p:sp>
        <p:nvSpPr>
          <p:cNvPr id="6" name="Text Placeholder 5"/>
          <p:cNvSpPr>
            <a:spLocks noGrp="1"/>
          </p:cNvSpPr>
          <p:nvPr>
            <p:ph type="body" sz="quarter" idx="3"/>
          </p:nvPr>
        </p:nvSpPr>
        <p:spPr/>
        <p:txBody>
          <a:bodyPr/>
          <a:lstStyle/>
          <a:p>
            <a:r>
              <a:rPr lang="en-US" dirty="0" smtClean="0"/>
              <a:t>SCIENCE IS NOT…</a:t>
            </a:r>
            <a:endParaRPr lang="th-TH" dirty="0"/>
          </a:p>
        </p:txBody>
      </p:sp>
      <p:sp>
        <p:nvSpPr>
          <p:cNvPr id="7" name="Content Placeholder 6"/>
          <p:cNvSpPr>
            <a:spLocks noGrp="1"/>
          </p:cNvSpPr>
          <p:nvPr>
            <p:ph sz="quarter" idx="4"/>
          </p:nvPr>
        </p:nvSpPr>
        <p:spPr/>
        <p:txBody>
          <a:bodyPr/>
          <a:lstStyle/>
          <a:p>
            <a:r>
              <a:rPr lang="en-US" dirty="0"/>
              <a:t>Anything that is beyond natural.</a:t>
            </a:r>
          </a:p>
          <a:p>
            <a:r>
              <a:rPr lang="en-US" dirty="0"/>
              <a:t>Examples: God, ghost, legend, myth, fairytales, etc.</a:t>
            </a:r>
          </a:p>
          <a:p>
            <a:endParaRPr lang="th-TH" dirty="0"/>
          </a:p>
        </p:txBody>
      </p:sp>
    </p:spTree>
    <p:extLst>
      <p:ext uri="{BB962C8B-B14F-4D97-AF65-F5344CB8AC3E}">
        <p14:creationId xmlns:p14="http://schemas.microsoft.com/office/powerpoint/2010/main" val="24234383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6370366"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8495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Methods/procedure</a:t>
            </a:r>
            <a:endParaRPr lang="en-US" dirty="0"/>
          </a:p>
        </p:txBody>
      </p:sp>
      <p:sp>
        <p:nvSpPr>
          <p:cNvPr id="3" name="Content Placeholder 2"/>
          <p:cNvSpPr>
            <a:spLocks noGrp="1"/>
          </p:cNvSpPr>
          <p:nvPr>
            <p:ph idx="1"/>
          </p:nvPr>
        </p:nvSpPr>
        <p:spPr/>
        <p:txBody>
          <a:bodyPr/>
          <a:lstStyle/>
          <a:p>
            <a:r>
              <a:rPr lang="en-US" b="1" dirty="0"/>
              <a:t>Selected Scientific Question</a:t>
            </a:r>
            <a:r>
              <a:rPr lang="en-US" b="1" dirty="0" smtClean="0"/>
              <a:t>: </a:t>
            </a:r>
            <a:r>
              <a:rPr lang="en-US" dirty="0" smtClean="0"/>
              <a:t>Does an ice cube melt faster in hot water or in cool water?</a:t>
            </a:r>
          </a:p>
          <a:p>
            <a:pPr marL="571500" indent="-457200">
              <a:buAutoNum type="arabicPeriod"/>
            </a:pPr>
            <a:r>
              <a:rPr lang="en-US" b="1" dirty="0"/>
              <a:t>Hypothesis</a:t>
            </a:r>
            <a:r>
              <a:rPr lang="en-US" b="1" dirty="0" smtClean="0"/>
              <a:t>:</a:t>
            </a:r>
            <a:endParaRPr lang="en-US" u="sng" dirty="0"/>
          </a:p>
          <a:p>
            <a:pPr marL="571500" indent="-457200">
              <a:buAutoNum type="arabicPeriod"/>
            </a:pPr>
            <a:r>
              <a:rPr lang="en-US" b="1" dirty="0"/>
              <a:t>Variables:</a:t>
            </a:r>
          </a:p>
          <a:p>
            <a:pPr marL="868680" lvl="1" indent="-457200">
              <a:buAutoNum type="arabicPeriod"/>
            </a:pPr>
            <a:r>
              <a:rPr lang="en-US" dirty="0"/>
              <a:t>Independent/Manipulated: </a:t>
            </a:r>
            <a:endParaRPr lang="en-US" dirty="0" smtClean="0"/>
          </a:p>
          <a:p>
            <a:pPr marL="868680" lvl="1" indent="-457200">
              <a:buAutoNum type="arabicPeriod"/>
            </a:pPr>
            <a:r>
              <a:rPr lang="en-US" dirty="0" smtClean="0"/>
              <a:t>Dependent</a:t>
            </a:r>
            <a:r>
              <a:rPr lang="en-US" dirty="0"/>
              <a:t>/Responding: </a:t>
            </a:r>
            <a:endParaRPr lang="en-US" dirty="0" smtClean="0"/>
          </a:p>
          <a:p>
            <a:pPr marL="868680" lvl="1" indent="-457200">
              <a:buAutoNum type="arabicPeriod"/>
            </a:pPr>
            <a:r>
              <a:rPr lang="en-US" dirty="0" smtClean="0"/>
              <a:t>Controlled</a:t>
            </a:r>
            <a:r>
              <a:rPr lang="en-US" dirty="0"/>
              <a:t>/Constant</a:t>
            </a:r>
            <a:r>
              <a:rPr lang="en-US" dirty="0" smtClean="0"/>
              <a:t>:</a:t>
            </a:r>
          </a:p>
          <a:p>
            <a:pPr marL="571500" indent="-457200">
              <a:buAutoNum type="arabicPeriod"/>
            </a:pPr>
            <a:r>
              <a:rPr lang="en-US" b="1" dirty="0" smtClean="0"/>
              <a:t>Safety Rules:</a:t>
            </a:r>
          </a:p>
          <a:p>
            <a:pPr marL="571500" indent="-457200">
              <a:buAutoNum type="arabicPeriod"/>
            </a:pPr>
            <a:r>
              <a:rPr lang="en-US" b="1" dirty="0" smtClean="0"/>
              <a:t>Materials:</a:t>
            </a:r>
          </a:p>
          <a:p>
            <a:pPr marL="571500" indent="-457200">
              <a:buAutoNum type="arabicPeriod"/>
            </a:pPr>
            <a:r>
              <a:rPr lang="en-US" b="1" dirty="0" smtClean="0"/>
              <a:t>Procedure/Steps:</a:t>
            </a:r>
          </a:p>
          <a:p>
            <a:endParaRPr lang="en-US" u="sng" dirty="0"/>
          </a:p>
          <a:p>
            <a:endParaRPr lang="en-US" dirty="0"/>
          </a:p>
        </p:txBody>
      </p:sp>
    </p:spTree>
    <p:extLst>
      <p:ext uri="{BB962C8B-B14F-4D97-AF65-F5344CB8AC3E}">
        <p14:creationId xmlns:p14="http://schemas.microsoft.com/office/powerpoint/2010/main" val="96536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&amp; Results</a:t>
            </a:r>
            <a:endParaRPr lang="en-US" dirty="0"/>
          </a:p>
        </p:txBody>
      </p:sp>
      <p:sp>
        <p:nvSpPr>
          <p:cNvPr id="3" name="Content Placeholder 2"/>
          <p:cNvSpPr>
            <a:spLocks noGrp="1"/>
          </p:cNvSpPr>
          <p:nvPr>
            <p:ph idx="1"/>
          </p:nvPr>
        </p:nvSpPr>
        <p:spPr/>
        <p:txBody>
          <a:bodyPr/>
          <a:lstStyle/>
          <a:p>
            <a:pPr marL="571500" indent="-457200">
              <a:buAutoNum type="arabicPeriod"/>
            </a:pPr>
            <a:r>
              <a:rPr lang="en-US" dirty="0" smtClean="0"/>
              <a:t>Test hypothesis or conduct the experiment</a:t>
            </a:r>
          </a:p>
          <a:p>
            <a:pPr marL="571500" indent="-457200">
              <a:buAutoNum type="arabicPeriod"/>
            </a:pPr>
            <a:r>
              <a:rPr lang="en-US" dirty="0" smtClean="0"/>
              <a:t>Prepare the materials on the table</a:t>
            </a:r>
          </a:p>
          <a:p>
            <a:pPr marL="571500" indent="-457200">
              <a:buAutoNum type="arabicPeriod"/>
            </a:pPr>
            <a:r>
              <a:rPr lang="en-US" dirty="0" smtClean="0"/>
              <a:t>Be aware of safety rules</a:t>
            </a:r>
          </a:p>
          <a:p>
            <a:pPr marL="571500" indent="-457200">
              <a:buAutoNum type="arabicPeriod"/>
            </a:pPr>
            <a:r>
              <a:rPr lang="en-US" dirty="0" smtClean="0"/>
              <a:t>Design a independent and dependent variables </a:t>
            </a:r>
            <a:r>
              <a:rPr lang="en-US" smtClean="0"/>
              <a:t>table Carefully </a:t>
            </a:r>
            <a:r>
              <a:rPr lang="en-US" dirty="0" smtClean="0"/>
              <a:t>follow the steps</a:t>
            </a:r>
          </a:p>
          <a:p>
            <a:pPr marL="571500" indent="-457200">
              <a:buAutoNum type="arabicPeriod"/>
            </a:pPr>
            <a:r>
              <a:rPr lang="en-US" dirty="0" smtClean="0"/>
              <a:t>Take at least 1-2 photos or a short clip video 10-15 sec. </a:t>
            </a:r>
          </a:p>
          <a:p>
            <a:pPr marL="114300" indent="0">
              <a:buNone/>
            </a:pPr>
            <a:endParaRPr lang="en-US" dirty="0"/>
          </a:p>
        </p:txBody>
      </p:sp>
    </p:spTree>
    <p:extLst>
      <p:ext uri="{BB962C8B-B14F-4D97-AF65-F5344CB8AC3E}">
        <p14:creationId xmlns:p14="http://schemas.microsoft.com/office/powerpoint/2010/main" val="349355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00688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02267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OF SCIENCE</a:t>
            </a:r>
            <a:endParaRPr lang="th-TH" dirty="0"/>
          </a:p>
        </p:txBody>
      </p:sp>
      <p:sp>
        <p:nvSpPr>
          <p:cNvPr id="3" name="Content Placeholder 2"/>
          <p:cNvSpPr>
            <a:spLocks noGrp="1"/>
          </p:cNvSpPr>
          <p:nvPr>
            <p:ph idx="1"/>
          </p:nvPr>
        </p:nvSpPr>
        <p:spPr/>
        <p:txBody>
          <a:bodyPr>
            <a:normAutofit/>
          </a:bodyPr>
          <a:lstStyle/>
          <a:p>
            <a:r>
              <a:rPr lang="en-US" b="1" dirty="0" smtClean="0"/>
              <a:t>Doctor</a:t>
            </a:r>
            <a:r>
              <a:rPr lang="en-US" dirty="0" smtClean="0"/>
              <a:t> – a person who has been trained in and practices medicinal science.</a:t>
            </a:r>
          </a:p>
          <a:p>
            <a:r>
              <a:rPr lang="en-US" b="1" dirty="0" smtClean="0"/>
              <a:t>Veterinarian</a:t>
            </a:r>
            <a:r>
              <a:rPr lang="en-US" dirty="0" smtClean="0"/>
              <a:t> – an animal doctor.</a:t>
            </a:r>
          </a:p>
          <a:p>
            <a:r>
              <a:rPr lang="en-US" b="1" dirty="0" smtClean="0"/>
              <a:t>Pharmacist</a:t>
            </a:r>
            <a:r>
              <a:rPr lang="en-US" dirty="0" smtClean="0"/>
              <a:t> – a person who dispenses medicinal drugs and advices on their uses.</a:t>
            </a:r>
          </a:p>
          <a:p>
            <a:r>
              <a:rPr lang="en-US" b="1" dirty="0" smtClean="0"/>
              <a:t>Engineer</a:t>
            </a:r>
            <a:r>
              <a:rPr lang="en-US" dirty="0" smtClean="0"/>
              <a:t> – a skilled person who designs, builds or maintains engines, buildings, bridges or roads.</a:t>
            </a:r>
          </a:p>
          <a:p>
            <a:r>
              <a:rPr lang="en-US" b="1" dirty="0" smtClean="0"/>
              <a:t>Architect</a:t>
            </a:r>
            <a:r>
              <a:rPr lang="en-US" dirty="0" smtClean="0"/>
              <a:t> – a person who designs buildings and advices on their construction.</a:t>
            </a:r>
          </a:p>
          <a:p>
            <a:r>
              <a:rPr lang="en-US" b="1" dirty="0" smtClean="0"/>
              <a:t>Chemist </a:t>
            </a:r>
            <a:r>
              <a:rPr lang="en-US" dirty="0" smtClean="0"/>
              <a:t>– a person trained in chemistry.</a:t>
            </a:r>
            <a:endParaRPr lang="th-TH" dirty="0"/>
          </a:p>
        </p:txBody>
      </p:sp>
    </p:spTree>
    <p:extLst>
      <p:ext uri="{BB962C8B-B14F-4D97-AF65-F5344CB8AC3E}">
        <p14:creationId xmlns:p14="http://schemas.microsoft.com/office/powerpoint/2010/main" val="863996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21st century science careers</a:t>
            </a:r>
          </a:p>
        </p:txBody>
      </p:sp>
      <p:sp>
        <p:nvSpPr>
          <p:cNvPr id="3" name="Content Placeholder 2"/>
          <p:cNvSpPr>
            <a:spLocks noGrp="1"/>
          </p:cNvSpPr>
          <p:nvPr>
            <p:ph idx="1"/>
          </p:nvPr>
        </p:nvSpPr>
        <p:spPr/>
        <p:txBody>
          <a:bodyPr/>
          <a:lstStyle/>
          <a:p>
            <a:r>
              <a:rPr lang="en-US" dirty="0" smtClean="0"/>
              <a:t>Google it!</a:t>
            </a:r>
          </a:p>
          <a:p>
            <a:pPr marL="868680" lvl="1" indent="-457200">
              <a:buAutoNum type="arabicPeriod"/>
            </a:pPr>
            <a:r>
              <a:rPr lang="en-US" dirty="0" smtClean="0"/>
              <a:t>Search at least 5 new careers (21</a:t>
            </a:r>
            <a:r>
              <a:rPr lang="en-US" baseline="30000" dirty="0" smtClean="0"/>
              <a:t>st</a:t>
            </a:r>
            <a:r>
              <a:rPr lang="en-US" dirty="0" smtClean="0"/>
              <a:t> century) and 5 old careers that are related to science or in a field of science, and describe each of them. (ex. 1. Nanotechnologist - )</a:t>
            </a:r>
          </a:p>
          <a:p>
            <a:pPr marL="868680" lvl="1" indent="-457200">
              <a:buAutoNum type="arabicPeriod"/>
            </a:pPr>
            <a:r>
              <a:rPr lang="en-US" dirty="0" smtClean="0"/>
              <a:t>Among the ten, choose one or two careers that you want to be when you grow up. Tell us the reason why you choose this. If there’s none, then share to us what career you have in mind and explain why.</a:t>
            </a:r>
          </a:p>
          <a:p>
            <a:endParaRPr lang="en-US" dirty="0"/>
          </a:p>
        </p:txBody>
      </p:sp>
    </p:spTree>
    <p:extLst>
      <p:ext uri="{BB962C8B-B14F-4D97-AF65-F5344CB8AC3E}">
        <p14:creationId xmlns:p14="http://schemas.microsoft.com/office/powerpoint/2010/main" val="451291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areas of science</a:t>
            </a:r>
            <a:endParaRPr lang="th-TH" dirty="0"/>
          </a:p>
        </p:txBody>
      </p:sp>
      <p:sp>
        <p:nvSpPr>
          <p:cNvPr id="3" name="Content Placeholder 2"/>
          <p:cNvSpPr>
            <a:spLocks noGrp="1"/>
          </p:cNvSpPr>
          <p:nvPr>
            <p:ph idx="1"/>
          </p:nvPr>
        </p:nvSpPr>
        <p:spPr/>
        <p:txBody>
          <a:bodyPr>
            <a:normAutofit lnSpcReduction="10000"/>
          </a:bodyPr>
          <a:lstStyle/>
          <a:p>
            <a:r>
              <a:rPr lang="en-US" b="1" dirty="0" smtClean="0"/>
              <a:t>Biology</a:t>
            </a:r>
            <a:r>
              <a:rPr lang="en-US" dirty="0" smtClean="0"/>
              <a:t> – the study of life. </a:t>
            </a:r>
          </a:p>
          <a:p>
            <a:r>
              <a:rPr lang="en-US" b="1" dirty="0" smtClean="0"/>
              <a:t>Physics</a:t>
            </a:r>
            <a:r>
              <a:rPr lang="en-US" dirty="0" smtClean="0"/>
              <a:t> – the study of matter.</a:t>
            </a:r>
          </a:p>
          <a:p>
            <a:r>
              <a:rPr lang="en-US" b="1" dirty="0" smtClean="0"/>
              <a:t>Chemistry</a:t>
            </a:r>
            <a:r>
              <a:rPr lang="en-US" dirty="0" smtClean="0"/>
              <a:t> – the study of the composition and chemical properties of substances.</a:t>
            </a:r>
          </a:p>
          <a:p>
            <a:r>
              <a:rPr lang="en-US" b="1" dirty="0" smtClean="0"/>
              <a:t>Astronomy</a:t>
            </a:r>
            <a:r>
              <a:rPr lang="en-US" dirty="0" smtClean="0"/>
              <a:t> – the study of planets and stars in the universe.</a:t>
            </a:r>
          </a:p>
          <a:p>
            <a:r>
              <a:rPr lang="en-US" b="1" dirty="0" smtClean="0"/>
              <a:t>Geology</a:t>
            </a:r>
            <a:r>
              <a:rPr lang="en-US" dirty="0" smtClean="0"/>
              <a:t> – the study of rocks, minerals and the structure of the earth.</a:t>
            </a:r>
          </a:p>
          <a:p>
            <a:r>
              <a:rPr lang="en-US" b="1" dirty="0" smtClean="0"/>
              <a:t>Meteorology</a:t>
            </a:r>
            <a:r>
              <a:rPr lang="en-US" dirty="0" smtClean="0"/>
              <a:t> – the study of weather and climate.</a:t>
            </a:r>
          </a:p>
          <a:p>
            <a:r>
              <a:rPr lang="en-US" b="1" dirty="0" smtClean="0"/>
              <a:t>Biochemistry</a:t>
            </a:r>
            <a:r>
              <a:rPr lang="en-US" dirty="0" smtClean="0"/>
              <a:t> – the study of chemical processes in living organisms. </a:t>
            </a:r>
            <a:endParaRPr lang="th-TH" dirty="0"/>
          </a:p>
        </p:txBody>
      </p:sp>
    </p:spTree>
    <p:extLst>
      <p:ext uri="{BB962C8B-B14F-4D97-AF65-F5344CB8AC3E}">
        <p14:creationId xmlns:p14="http://schemas.microsoft.com/office/powerpoint/2010/main" val="637190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areas of science you need to master?</a:t>
            </a:r>
            <a:endParaRPr lang="en-US" dirty="0"/>
          </a:p>
        </p:txBody>
      </p:sp>
      <p:sp>
        <p:nvSpPr>
          <p:cNvPr id="3" name="Content Placeholder 2"/>
          <p:cNvSpPr>
            <a:spLocks noGrp="1"/>
          </p:cNvSpPr>
          <p:nvPr>
            <p:ph idx="1"/>
          </p:nvPr>
        </p:nvSpPr>
        <p:spPr/>
        <p:txBody>
          <a:bodyPr/>
          <a:lstStyle/>
          <a:p>
            <a:pPr marL="571500" indent="-457200">
              <a:buAutoNum type="arabicPeriod"/>
            </a:pPr>
            <a:r>
              <a:rPr lang="en-US" dirty="0" smtClean="0"/>
              <a:t>Based on your chosen career, what areas of science that you need to be really good at? Explain why.</a:t>
            </a:r>
          </a:p>
          <a:p>
            <a:pPr marL="571500" indent="-457200">
              <a:buAutoNum type="arabicPeriod"/>
            </a:pPr>
            <a:r>
              <a:rPr lang="en-US" dirty="0" smtClean="0"/>
              <a:t>Write down at least </a:t>
            </a:r>
            <a:r>
              <a:rPr lang="en-US" dirty="0"/>
              <a:t>5</a:t>
            </a:r>
            <a:r>
              <a:rPr lang="en-US" dirty="0" smtClean="0"/>
              <a:t> steps/ways in order to achieve your dream career. How you are going to get there (maybe 10 to 15 years) from now?</a:t>
            </a:r>
          </a:p>
          <a:p>
            <a:endParaRPr lang="en-US" dirty="0"/>
          </a:p>
        </p:txBody>
      </p:sp>
    </p:spTree>
    <p:extLst>
      <p:ext uri="{BB962C8B-B14F-4D97-AF65-F5344CB8AC3E}">
        <p14:creationId xmlns:p14="http://schemas.microsoft.com/office/powerpoint/2010/main" val="29627343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of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Curious</a:t>
            </a:r>
          </a:p>
          <a:p>
            <a:r>
              <a:rPr lang="en-US" dirty="0" smtClean="0"/>
              <a:t>Open-minded</a:t>
            </a:r>
          </a:p>
          <a:p>
            <a:r>
              <a:rPr lang="en-US" dirty="0" smtClean="0"/>
              <a:t>Humble</a:t>
            </a:r>
          </a:p>
          <a:p>
            <a:r>
              <a:rPr lang="en-US" dirty="0" smtClean="0"/>
              <a:t>Creative</a:t>
            </a:r>
          </a:p>
          <a:p>
            <a:r>
              <a:rPr lang="en-US" dirty="0" smtClean="0"/>
              <a:t>Imaginative</a:t>
            </a:r>
          </a:p>
          <a:p>
            <a:r>
              <a:rPr lang="en-US" dirty="0" smtClean="0"/>
              <a:t>Objective</a:t>
            </a:r>
          </a:p>
          <a:p>
            <a:r>
              <a:rPr lang="en-US" dirty="0" smtClean="0"/>
              <a:t>Truthful</a:t>
            </a:r>
          </a:p>
          <a:p>
            <a:r>
              <a:rPr lang="en-US" dirty="0" smtClean="0"/>
              <a:t>Perseverance</a:t>
            </a:r>
          </a:p>
          <a:p>
            <a:r>
              <a:rPr lang="en-US" dirty="0" smtClean="0"/>
              <a:t>Responsible</a:t>
            </a:r>
          </a:p>
          <a:p>
            <a:r>
              <a:rPr lang="en-US" dirty="0" smtClean="0"/>
              <a:t>Teamwork</a:t>
            </a:r>
          </a:p>
          <a:p>
            <a:pPr marL="114300" indent="0">
              <a:buNone/>
            </a:pPr>
            <a:endParaRPr lang="en-US" dirty="0"/>
          </a:p>
        </p:txBody>
      </p:sp>
    </p:spTree>
    <p:extLst>
      <p:ext uri="{BB962C8B-B14F-4D97-AF65-F5344CB8AC3E}">
        <p14:creationId xmlns:p14="http://schemas.microsoft.com/office/powerpoint/2010/main" val="2937758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technology</a:t>
            </a:r>
            <a:endParaRPr lang="en-US" dirty="0"/>
          </a:p>
        </p:txBody>
      </p:sp>
      <p:sp>
        <p:nvSpPr>
          <p:cNvPr id="3" name="Content Placeholder 2"/>
          <p:cNvSpPr>
            <a:spLocks noGrp="1"/>
          </p:cNvSpPr>
          <p:nvPr>
            <p:ph idx="1"/>
          </p:nvPr>
        </p:nvSpPr>
        <p:spPr/>
        <p:txBody>
          <a:bodyPr/>
          <a:lstStyle/>
          <a:p>
            <a:pPr marL="114300" indent="0">
              <a:buNone/>
            </a:pPr>
            <a:r>
              <a:rPr lang="en-US" dirty="0" smtClean="0"/>
              <a:t>1. What is your understanding about technology?</a:t>
            </a:r>
          </a:p>
          <a:p>
            <a:pPr marL="114300" indent="0">
              <a:buNone/>
            </a:pPr>
            <a:r>
              <a:rPr lang="en-US" dirty="0" smtClean="0"/>
              <a:t>2. What is the difference between science and technology?</a:t>
            </a:r>
          </a:p>
          <a:p>
            <a:pPr marL="114300" indent="0">
              <a:buNone/>
            </a:pPr>
            <a:r>
              <a:rPr lang="en-US" dirty="0" smtClean="0"/>
              <a:t>3. What is the relationship of science and technology?</a:t>
            </a:r>
          </a:p>
          <a:p>
            <a:pPr marL="114300" indent="0">
              <a:buNone/>
            </a:pPr>
            <a:r>
              <a:rPr lang="en-US" dirty="0" smtClean="0"/>
              <a:t>4. Give at least </a:t>
            </a:r>
            <a:r>
              <a:rPr lang="en-US" dirty="0"/>
              <a:t>2</a:t>
            </a:r>
            <a:r>
              <a:rPr lang="en-US" dirty="0" smtClean="0"/>
              <a:t> useful and </a:t>
            </a:r>
            <a:r>
              <a:rPr lang="en-US" dirty="0"/>
              <a:t>2</a:t>
            </a:r>
            <a:r>
              <a:rPr lang="en-US" dirty="0" smtClean="0"/>
              <a:t> harmful effects of technology to humans.</a:t>
            </a:r>
            <a:endParaRPr lang="en-US" dirty="0"/>
          </a:p>
        </p:txBody>
      </p:sp>
    </p:spTree>
    <p:extLst>
      <p:ext uri="{BB962C8B-B14F-4D97-AF65-F5344CB8AC3E}">
        <p14:creationId xmlns:p14="http://schemas.microsoft.com/office/powerpoint/2010/main" val="33656522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5055</TotalTime>
  <Words>737</Words>
  <Application>Microsoft Macintosh PowerPoint</Application>
  <PresentationFormat>On-screen Show (4:3)</PresentationFormat>
  <Paragraphs>85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Apothecary</vt:lpstr>
      <vt:lpstr>HOW TO STUDY SCIENCE</vt:lpstr>
      <vt:lpstr>WHAT IS AND WHAT IS NOT SCIENCE</vt:lpstr>
      <vt:lpstr>PowerPoint Presentation</vt:lpstr>
      <vt:lpstr>CAREERS OF SCIENCE</vt:lpstr>
      <vt:lpstr>21st century science careers</vt:lpstr>
      <vt:lpstr>Some areas of science</vt:lpstr>
      <vt:lpstr>What areas of science you need to master?</vt:lpstr>
      <vt:lpstr>Attitude of science</vt:lpstr>
      <vt:lpstr>Science &amp; technology</vt:lpstr>
      <vt:lpstr>Laboratory science</vt:lpstr>
      <vt:lpstr>PowerPoint Presentation</vt:lpstr>
      <vt:lpstr>PowerPoint Presentation</vt:lpstr>
      <vt:lpstr>PowerPoint Presentation</vt:lpstr>
      <vt:lpstr>PowerPoint Presentation</vt:lpstr>
      <vt:lpstr>PowerPoint Presentation</vt:lpstr>
      <vt:lpstr>Create 3 scientific questions about apple/s</vt:lpstr>
      <vt:lpstr>Variables</vt:lpstr>
      <vt:lpstr>Can plant grow without sunlight?</vt:lpstr>
      <vt:lpstr>Forming hypothesis &amp; identifying the variables based on apples</vt:lpstr>
      <vt:lpstr>PowerPoint Presentation</vt:lpstr>
      <vt:lpstr>Methods/procedure</vt:lpstr>
      <vt:lpstr>Activity &amp;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SCIENCE</dc:title>
  <dc:creator>DELL</dc:creator>
  <cp:lastModifiedBy>Alonzo Passion</cp:lastModifiedBy>
  <cp:revision>81</cp:revision>
  <dcterms:created xsi:type="dcterms:W3CDTF">2014-05-19T02:46:24Z</dcterms:created>
  <dcterms:modified xsi:type="dcterms:W3CDTF">2021-05-13T05:01:24Z</dcterms:modified>
</cp:coreProperties>
</file>