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2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0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8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1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3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6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D425-404B-4691-AAFF-DAFE6504B22F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2E9B-3AA5-47D4-9E55-13BC1AB9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Impurities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Classroom Reading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6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impurities in boiling point and melting point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5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112-114</a:t>
            </a:r>
          </a:p>
          <a:p>
            <a:r>
              <a:rPr lang="en-US" dirty="0" smtClean="0"/>
              <a:t>Observe and analyze the results of the experiment activities</a:t>
            </a:r>
          </a:p>
          <a:p>
            <a:r>
              <a:rPr lang="en-US" dirty="0" smtClean="0"/>
              <a:t>Discuss with your seatmates</a:t>
            </a:r>
          </a:p>
          <a:p>
            <a:r>
              <a:rPr lang="en-US" dirty="0" smtClean="0"/>
              <a:t>Answer the questions (next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0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effect did salt have on the freezing point of water?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effect would the addition of these salts have on the boiling point of the water?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salt added to roads in winter?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1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Impurities</vt:lpstr>
      <vt:lpstr>Effects of impurities in boiling point and melting point</vt:lpstr>
      <vt:lpstr>Instructions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Impurities</dc:title>
  <dc:creator>ASUS</dc:creator>
  <cp:lastModifiedBy>ASUS</cp:lastModifiedBy>
  <cp:revision>2</cp:revision>
  <dcterms:created xsi:type="dcterms:W3CDTF">2018-07-02T06:41:30Z</dcterms:created>
  <dcterms:modified xsi:type="dcterms:W3CDTF">2018-07-02T06:56:24Z</dcterms:modified>
</cp:coreProperties>
</file>