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3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8CBC3A-BBC7-8F47-82C4-8AF935F88EF6}" type="datetimeFigureOut">
              <a:rPr lang="en-US" smtClean="0"/>
              <a:t>13/1/21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C9CB5A0-76F6-8D43-A583-95204D73A4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POLYMERS, CERAMICS, COMPOSITE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Polymers</a:t>
            </a:r>
            <a:r>
              <a:rPr lang="en-US" dirty="0" smtClean="0"/>
              <a:t> are substances with large molecules made of many smaller molecules </a:t>
            </a:r>
            <a:r>
              <a:rPr lang="en-US" b="1" dirty="0" smtClean="0"/>
              <a:t>(monomers) </a:t>
            </a:r>
            <a:r>
              <a:rPr lang="en-US" dirty="0" smtClean="0"/>
              <a:t>of the same kind.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 descr="monomers_and_polymer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63" b="-30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NATURAL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rubber, starch, proteins, fats, DNA, wool, silk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SYNTHETIC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Plastics (</a:t>
            </a:r>
            <a:r>
              <a:rPr lang="en-US" dirty="0" err="1" smtClean="0"/>
              <a:t>polychloroethene</a:t>
            </a:r>
            <a:r>
              <a:rPr lang="en-US" dirty="0" smtClean="0"/>
              <a:t> or PVC, polythene or PE, and </a:t>
            </a:r>
            <a:r>
              <a:rPr lang="en-US" dirty="0" err="1" smtClean="0"/>
              <a:t>polypropene</a:t>
            </a:r>
            <a:r>
              <a:rPr lang="en-US" dirty="0" smtClean="0"/>
              <a:t>, or PP)</a:t>
            </a:r>
          </a:p>
          <a:p>
            <a:r>
              <a:rPr lang="en-US" dirty="0" smtClean="0"/>
              <a:t>Synthetic fibers (nylon and </a:t>
            </a:r>
            <a:r>
              <a:rPr lang="en-US" dirty="0" err="1" smtClean="0"/>
              <a:t>terylene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Synthetic rubbers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Natural</a:t>
            </a:r>
            <a:endParaRPr lang="en-US" dirty="0"/>
          </a:p>
        </p:txBody>
      </p:sp>
      <p:pic>
        <p:nvPicPr>
          <p:cNvPr id="5" name="Content Placeholder 4" descr="biological-polymers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42" r="-13978" b="38480"/>
          <a:stretch/>
        </p:blipFill>
        <p:spPr>
          <a:xfrm>
            <a:off x="198220" y="2347230"/>
            <a:ext cx="4425770" cy="2798326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Synthetic</a:t>
            </a:r>
            <a:endParaRPr lang="en-US" dirty="0"/>
          </a:p>
        </p:txBody>
      </p:sp>
      <p:pic>
        <p:nvPicPr>
          <p:cNvPr id="10" name="Content Placeholder 9" descr="nyklone(2)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580" b="-229580"/>
          <a:stretch/>
        </p:blipFill>
        <p:spPr>
          <a:xfrm>
            <a:off x="4492860" y="1687512"/>
            <a:ext cx="4299018" cy="4241064"/>
          </a:xfrm>
        </p:spPr>
      </p:pic>
    </p:spTree>
    <p:extLst>
      <p:ext uri="{BB962C8B-B14F-4D97-AF65-F5344CB8AC3E}">
        <p14:creationId xmlns:p14="http://schemas.microsoft.com/office/powerpoint/2010/main" val="35553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Synthetic Polymers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properties of the polymer depend on its structure.</a:t>
            </a:r>
          </a:p>
          <a:p>
            <a:r>
              <a:rPr lang="en-US" dirty="0" smtClean="0"/>
              <a:t>Usually, long polymers are stronger because they are more tangled up. </a:t>
            </a:r>
          </a:p>
          <a:p>
            <a:r>
              <a:rPr lang="en-US" dirty="0" smtClean="0"/>
              <a:t>A highly-linked polymer is harder and more difficult to melt.</a:t>
            </a:r>
          </a:p>
          <a:p>
            <a:r>
              <a:rPr lang="en-US" b="1" dirty="0" smtClean="0"/>
              <a:t>Thermosets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cannot be reprocessed into different shapes upon heating </a:t>
            </a:r>
            <a:r>
              <a:rPr lang="en-US" i="1" dirty="0"/>
              <a:t>(</a:t>
            </a:r>
            <a:r>
              <a:rPr lang="en-US" i="1" dirty="0" smtClean="0"/>
              <a:t>cross-linked)</a:t>
            </a:r>
          </a:p>
          <a:p>
            <a:r>
              <a:rPr lang="en-US" b="1" dirty="0" smtClean="0"/>
              <a:t>Thermoplastics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can be re-shaped upon heating </a:t>
            </a:r>
            <a:r>
              <a:rPr lang="en-US" i="1" dirty="0" smtClean="0"/>
              <a:t>(linear and branched)</a:t>
            </a:r>
          </a:p>
        </p:txBody>
      </p:sp>
      <p:pic>
        <p:nvPicPr>
          <p:cNvPr id="10" name="Content Placeholder 9" descr="A-schematic-illustration-of-a-linear-polymers-b-branched-polymers-and-c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7" b="-5997"/>
          <a:stretch>
            <a:fillRect/>
          </a:stretch>
        </p:blipFill>
        <p:spPr>
          <a:xfrm>
            <a:off x="4647254" y="1775128"/>
            <a:ext cx="3828033" cy="4377980"/>
          </a:xfrm>
        </p:spPr>
      </p:pic>
    </p:spTree>
    <p:extLst>
      <p:ext uri="{BB962C8B-B14F-4D97-AF65-F5344CB8AC3E}">
        <p14:creationId xmlns:p14="http://schemas.microsoft.com/office/powerpoint/2010/main" val="380451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Most Synthetic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Inert to chemicals</a:t>
            </a:r>
          </a:p>
          <a:p>
            <a:r>
              <a:rPr lang="en-US" dirty="0" smtClean="0"/>
              <a:t>Both thermal and electrical insulators</a:t>
            </a:r>
          </a:p>
          <a:p>
            <a:r>
              <a:rPr lang="en-US" dirty="0" smtClean="0"/>
              <a:t>Light and vary in strength and hardness</a:t>
            </a:r>
          </a:p>
          <a:p>
            <a:r>
              <a:rPr lang="en-US" dirty="0" smtClean="0"/>
              <a:t>Molded into various shapes</a:t>
            </a:r>
          </a:p>
          <a:p>
            <a:r>
              <a:rPr lang="en-US" dirty="0" smtClean="0"/>
              <a:t>Made with limitless of properties and colors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parenting-plastics-videoSixteenByNineJumbo16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659" b="-5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315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Synthetic Polymers</a:t>
            </a:r>
            <a:endParaRPr lang="en-US" dirty="0"/>
          </a:p>
        </p:txBody>
      </p:sp>
      <p:pic>
        <p:nvPicPr>
          <p:cNvPr id="6" name="Content Placeholder 5" descr="Man-Made-Synthetic-Polym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95" r="-117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55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Using Synthetic Polymers</a:t>
            </a:r>
            <a:endParaRPr lang="en-US" dirty="0"/>
          </a:p>
        </p:txBody>
      </p:sp>
      <p:pic>
        <p:nvPicPr>
          <p:cNvPr id="4" name="Content Placeholder 3" descr="Wo-17-MAR-plastic-waste-N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b="1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773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 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the following terms.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 smtClean="0"/>
              <a:t>polymer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 smtClean="0"/>
              <a:t>Monomer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dirty="0" smtClean="0"/>
              <a:t>Polymerization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two uses of synthetic polymers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advantages and disadvantages of using synthetic polymers? Give 2 examples.</a:t>
            </a:r>
          </a:p>
        </p:txBody>
      </p:sp>
    </p:spTree>
    <p:extLst>
      <p:ext uri="{BB962C8B-B14F-4D97-AF65-F5344CB8AC3E}">
        <p14:creationId xmlns:p14="http://schemas.microsoft.com/office/powerpoint/2010/main" val="85696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170</TotalTime>
  <Words>211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Habitat</vt:lpstr>
      <vt:lpstr>MATERIALS</vt:lpstr>
      <vt:lpstr>POLYMERS</vt:lpstr>
      <vt:lpstr>POLYMERS</vt:lpstr>
      <vt:lpstr>PowerPoint Presentation</vt:lpstr>
      <vt:lpstr>Properties of Synthetic Polymers</vt:lpstr>
      <vt:lpstr>Properties of Most Synthetic Polymers</vt:lpstr>
      <vt:lpstr>Use of Synthetic Polymers</vt:lpstr>
      <vt:lpstr>Problems of Using Synthetic Polymers</vt:lpstr>
      <vt:lpstr>Test Yourself 3.1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Alonzo Passion</dc:creator>
  <cp:lastModifiedBy>Alonzo Passion</cp:lastModifiedBy>
  <cp:revision>18</cp:revision>
  <dcterms:created xsi:type="dcterms:W3CDTF">2021-01-04T02:42:42Z</dcterms:created>
  <dcterms:modified xsi:type="dcterms:W3CDTF">2021-01-13T04:18:01Z</dcterms:modified>
</cp:coreProperties>
</file>