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63" r:id="rId4"/>
    <p:sldId id="280" r:id="rId5"/>
    <p:sldId id="281" r:id="rId6"/>
    <p:sldId id="285" r:id="rId7"/>
    <p:sldId id="283" r:id="rId8"/>
    <p:sldId id="286" r:id="rId9"/>
    <p:sldId id="274" r:id="rId10"/>
    <p:sldId id="278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7" autoAdjust="0"/>
    <p:restoredTop sz="94660"/>
  </p:normalViewPr>
  <p:slideViewPr>
    <p:cSldViewPr>
      <p:cViewPr>
        <p:scale>
          <a:sx n="76" d="100"/>
          <a:sy n="76" d="100"/>
        </p:scale>
        <p:origin x="-9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BC8824-5F9F-4357-ADF6-74AD245C9B3D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6248787-AFC8-4DBB-B6C9-A2949BDFDAD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8824-5F9F-4357-ADF6-74AD245C9B3D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8787-AFC8-4DBB-B6C9-A2949BDFDAD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8824-5F9F-4357-ADF6-74AD245C9B3D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8787-AFC8-4DBB-B6C9-A2949BDFDAD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BC8824-5F9F-4357-ADF6-74AD245C9B3D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248787-AFC8-4DBB-B6C9-A2949BDFDAD7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BC8824-5F9F-4357-ADF6-74AD245C9B3D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6248787-AFC8-4DBB-B6C9-A2949BDFDAD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8824-5F9F-4357-ADF6-74AD245C9B3D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8787-AFC8-4DBB-B6C9-A2949BDFDAD7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8824-5F9F-4357-ADF6-74AD245C9B3D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8787-AFC8-4DBB-B6C9-A2949BDFDAD7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BC8824-5F9F-4357-ADF6-74AD245C9B3D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248787-AFC8-4DBB-B6C9-A2949BDFDAD7}" type="slidenum">
              <a:rPr lang="th-TH" smtClean="0"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8824-5F9F-4357-ADF6-74AD245C9B3D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48787-AFC8-4DBB-B6C9-A2949BDFDAD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BC8824-5F9F-4357-ADF6-74AD245C9B3D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248787-AFC8-4DBB-B6C9-A2949BDFDAD7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BC8824-5F9F-4357-ADF6-74AD245C9B3D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248787-AFC8-4DBB-B6C9-A2949BDFDAD7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BC8824-5F9F-4357-ADF6-74AD245C9B3D}" type="datetimeFigureOut">
              <a:rPr lang="th-TH" smtClean="0"/>
              <a:t>02/11/61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248787-AFC8-4DBB-B6C9-A2949BDFDAD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MATTER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513910"/>
          </a:xfrm>
        </p:spPr>
        <p:txBody>
          <a:bodyPr/>
          <a:lstStyle/>
          <a:p>
            <a:r>
              <a:rPr lang="en-US" dirty="0" smtClean="0"/>
              <a:t>Unit 2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8032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Read and answer</a:t>
            </a:r>
            <a:endParaRPr lang="th-TH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Draw a table that shows the difference between Solid, Liquid and Gas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 is the difference between sublimation and deposition?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017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matter?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Anything that has mass and occupies space.</a:t>
            </a:r>
          </a:p>
          <a:p>
            <a:r>
              <a:rPr lang="en-US" dirty="0" smtClean="0"/>
              <a:t>All living and non-living things around us are made up of matter. Air, water, glass, sugar, and rope are example of matter.</a:t>
            </a:r>
          </a:p>
          <a:p>
            <a:r>
              <a:rPr lang="en-US" dirty="0" smtClean="0"/>
              <a:t>What is not Matter? ENERGY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887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 OF MATTER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Solid</a:t>
            </a:r>
            <a:r>
              <a:rPr lang="en-US" dirty="0" smtClean="0"/>
              <a:t> – has volume and shape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Liquid</a:t>
            </a:r>
            <a:r>
              <a:rPr lang="en-US" dirty="0" smtClean="0"/>
              <a:t> – has volume, no definite shape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Gas</a:t>
            </a:r>
            <a:r>
              <a:rPr lang="en-US" dirty="0" smtClean="0"/>
              <a:t> – no definite volume and shape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162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692696"/>
            <a:ext cx="6591547" cy="4824536"/>
          </a:xfrm>
        </p:spPr>
      </p:pic>
    </p:spTree>
    <p:extLst>
      <p:ext uri="{BB962C8B-B14F-4D97-AF65-F5344CB8AC3E}">
        <p14:creationId xmlns:p14="http://schemas.microsoft.com/office/powerpoint/2010/main" val="32209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7344816" cy="5508613"/>
          </a:xfrm>
        </p:spPr>
      </p:pic>
    </p:spTree>
    <p:extLst>
      <p:ext uri="{BB962C8B-B14F-4D97-AF65-F5344CB8AC3E}">
        <p14:creationId xmlns:p14="http://schemas.microsoft.com/office/powerpoint/2010/main" val="251843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Arrangement &amp; movement of particles in matter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71486976"/>
              </p:ext>
            </p:extLst>
          </p:nvPr>
        </p:nvGraphicFramePr>
        <p:xfrm>
          <a:off x="179512" y="1600200"/>
          <a:ext cx="8496944" cy="3256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1062388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Liquid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Gas</a:t>
                      </a:r>
                      <a:endParaRPr lang="th-TH" dirty="0"/>
                    </a:p>
                  </a:txBody>
                  <a:tcPr/>
                </a:tc>
              </a:tr>
              <a:tr h="615511">
                <a:tc>
                  <a:txBody>
                    <a:bodyPr/>
                    <a:lstStyle/>
                    <a:p>
                      <a:r>
                        <a:rPr lang="en-US" dirty="0" smtClean="0"/>
                        <a:t>Arrangement</a:t>
                      </a:r>
                      <a:r>
                        <a:rPr lang="en-US" baseline="0" dirty="0" smtClean="0"/>
                        <a:t> of particles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close together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Close together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Far apart</a:t>
                      </a:r>
                      <a:endParaRPr lang="th-TH" dirty="0"/>
                    </a:p>
                  </a:txBody>
                  <a:tcPr/>
                </a:tc>
              </a:tr>
              <a:tr h="615511">
                <a:tc>
                  <a:txBody>
                    <a:bodyPr/>
                    <a:lstStyle/>
                    <a:p>
                      <a:r>
                        <a:rPr lang="en-US" dirty="0" smtClean="0"/>
                        <a:t>Spaces between particles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small space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spaces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Big spaces</a:t>
                      </a:r>
                      <a:endParaRPr lang="th-TH" dirty="0"/>
                    </a:p>
                  </a:txBody>
                  <a:tcPr/>
                </a:tc>
              </a:tr>
              <a:tr h="615511">
                <a:tc>
                  <a:txBody>
                    <a:bodyPr/>
                    <a:lstStyle/>
                    <a:p>
                      <a:r>
                        <a:rPr lang="en-US" dirty="0" smtClean="0"/>
                        <a:t>Movement of particles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Cannot move freely (vibrate)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move freely, collide each other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move freely, collide each other at high speeds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46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 of state</a:t>
            </a: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24952"/>
            <a:ext cx="3657600" cy="3922496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556792"/>
            <a:ext cx="4424205" cy="4180874"/>
          </a:xfrm>
        </p:spPr>
      </p:pic>
    </p:spTree>
    <p:extLst>
      <p:ext uri="{BB962C8B-B14F-4D97-AF65-F5344CB8AC3E}">
        <p14:creationId xmlns:p14="http://schemas.microsoft.com/office/powerpoint/2010/main" val="29106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CHANGE OF STATE </a:t>
            </a:r>
            <a:endParaRPr lang="th-TH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45802147"/>
              </p:ext>
            </p:extLst>
          </p:nvPr>
        </p:nvGraphicFramePr>
        <p:xfrm>
          <a:off x="179512" y="1124744"/>
          <a:ext cx="8640960" cy="54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152128"/>
                <a:gridCol w="1152128"/>
                <a:gridCol w="1283220"/>
                <a:gridCol w="3397300"/>
              </a:tblGrid>
              <a:tr h="4608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From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th-TH" dirty="0"/>
                    </a:p>
                  </a:txBody>
                  <a:tcPr/>
                </a:tc>
              </a:tr>
              <a:tr h="914771">
                <a:tc>
                  <a:txBody>
                    <a:bodyPr/>
                    <a:lstStyle/>
                    <a:p>
                      <a:r>
                        <a:rPr lang="en-US" dirty="0" smtClean="0"/>
                        <a:t>Sublimation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Added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Moth balls disappear</a:t>
                      </a:r>
                      <a:r>
                        <a:rPr lang="en-US" baseline="0" dirty="0" smtClean="0"/>
                        <a:t> when left in cupboard for a few days.</a:t>
                      </a:r>
                      <a:endParaRPr lang="th-TH" dirty="0"/>
                    </a:p>
                  </a:txBody>
                  <a:tcPr/>
                </a:tc>
              </a:tr>
              <a:tr h="914771">
                <a:tc>
                  <a:txBody>
                    <a:bodyPr/>
                    <a:lstStyle/>
                    <a:p>
                      <a:r>
                        <a:rPr lang="en-US" dirty="0" smtClean="0"/>
                        <a:t>Deposition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Iodine vapor will turn into needle crystals of black iodine.</a:t>
                      </a:r>
                      <a:endParaRPr lang="th-TH" dirty="0"/>
                    </a:p>
                  </a:txBody>
                  <a:tcPr/>
                </a:tc>
              </a:tr>
              <a:tr h="640340">
                <a:tc>
                  <a:txBody>
                    <a:bodyPr/>
                    <a:lstStyle/>
                    <a:p>
                      <a:r>
                        <a:rPr lang="en-US" dirty="0" smtClean="0"/>
                        <a:t>Boiling/</a:t>
                      </a:r>
                    </a:p>
                    <a:p>
                      <a:r>
                        <a:rPr lang="en-US" dirty="0" smtClean="0"/>
                        <a:t>Evaporation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Liquid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Added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Rain water</a:t>
                      </a:r>
                      <a:r>
                        <a:rPr lang="en-US" baseline="0" dirty="0" smtClean="0"/>
                        <a:t> dries up under the Sun</a:t>
                      </a:r>
                      <a:endParaRPr lang="th-TH" dirty="0"/>
                    </a:p>
                  </a:txBody>
                  <a:tcPr/>
                </a:tc>
              </a:tr>
              <a:tr h="640340">
                <a:tc>
                  <a:txBody>
                    <a:bodyPr/>
                    <a:lstStyle/>
                    <a:p>
                      <a:r>
                        <a:rPr lang="en-US" dirty="0" smtClean="0"/>
                        <a:t>Melting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Liquid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Added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Ice</a:t>
                      </a:r>
                      <a:r>
                        <a:rPr lang="en-US" baseline="0" dirty="0" smtClean="0"/>
                        <a:t> cubes turn to water at room temperature.</a:t>
                      </a:r>
                      <a:endParaRPr lang="th-TH" dirty="0"/>
                    </a:p>
                  </a:txBody>
                  <a:tcPr/>
                </a:tc>
              </a:tr>
              <a:tr h="914771">
                <a:tc>
                  <a:txBody>
                    <a:bodyPr/>
                    <a:lstStyle/>
                    <a:p>
                      <a:r>
                        <a:rPr lang="en-US" dirty="0" smtClean="0"/>
                        <a:t>Freezing/</a:t>
                      </a:r>
                    </a:p>
                    <a:p>
                      <a:r>
                        <a:rPr lang="en-US" dirty="0" smtClean="0"/>
                        <a:t>Solidification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Liquid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turns into ice when left in freezer.</a:t>
                      </a:r>
                      <a:endParaRPr lang="th-TH" dirty="0"/>
                    </a:p>
                  </a:txBody>
                  <a:tcPr/>
                </a:tc>
              </a:tr>
              <a:tr h="914771">
                <a:tc>
                  <a:txBody>
                    <a:bodyPr/>
                    <a:lstStyle/>
                    <a:p>
                      <a:r>
                        <a:rPr lang="en-US" dirty="0" smtClean="0"/>
                        <a:t>Condensation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Liquid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Drops of water form on the mirror when taking a hot bath.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3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 assignment</a:t>
            </a:r>
            <a:endParaRPr lang="th-TH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CLASSWORK:</a:t>
            </a:r>
          </a:p>
          <a:p>
            <a:pPr marL="0" indent="0">
              <a:buNone/>
            </a:pPr>
            <a:r>
              <a:rPr lang="en-US" dirty="0" smtClean="0"/>
              <a:t>Write in your notebook: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matter?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are the three states of matter? </a:t>
            </a:r>
            <a:r>
              <a:rPr lang="en-US" dirty="0"/>
              <a:t>D</a:t>
            </a:r>
            <a:r>
              <a:rPr lang="en-US" dirty="0" smtClean="0"/>
              <a:t>escribe each one of them.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3251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2688</TotalTime>
  <Words>282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MATTER </vt:lpstr>
      <vt:lpstr>What is matter?</vt:lpstr>
      <vt:lpstr>STATE OF MATTER</vt:lpstr>
      <vt:lpstr>PowerPoint Presentation</vt:lpstr>
      <vt:lpstr>PowerPoint Presentation</vt:lpstr>
      <vt:lpstr>Arrangement &amp; movement of particles in matter</vt:lpstr>
      <vt:lpstr>Change of state</vt:lpstr>
      <vt:lpstr>CHANGE OF STATE </vt:lpstr>
      <vt:lpstr>Work assignment</vt:lpstr>
      <vt:lpstr>Read and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</dc:title>
  <dc:creator>Windows User</dc:creator>
  <cp:lastModifiedBy>ASUS</cp:lastModifiedBy>
  <cp:revision>64</cp:revision>
  <dcterms:created xsi:type="dcterms:W3CDTF">2013-06-02T08:18:30Z</dcterms:created>
  <dcterms:modified xsi:type="dcterms:W3CDTF">2018-11-02T03:08:38Z</dcterms:modified>
</cp:coreProperties>
</file>