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2155F6-3991-4EE3-9CA9-7C75F3418AA7}" type="slidenum">
              <a:rPr lang="th-TH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0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3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0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5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1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0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3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0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1C0443-145E-475A-AF12-0E616AB3D0CB}" type="datetimeFigureOut">
              <a:rPr lang="th-TH" smtClean="0">
                <a:solidFill>
                  <a:srgbClr val="564B3C"/>
                </a:solidFill>
              </a:rPr>
              <a:pPr/>
              <a:t>02/06/60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52155F6-3991-4EE3-9CA9-7C75F3418AA7}" type="slidenum">
              <a:rPr lang="th-TH" smtClean="0">
                <a:solidFill>
                  <a:srgbClr val="564B3C"/>
                </a:solidFill>
              </a:rPr>
              <a:pPr/>
              <a:t>‹#›</a:t>
            </a:fld>
            <a:endParaRPr lang="th-TH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0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17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Quantities </a:t>
            </a:r>
            <a:br>
              <a:rPr lang="en-US" dirty="0" smtClean="0"/>
            </a:br>
            <a:r>
              <a:rPr lang="en-US" dirty="0" smtClean="0"/>
              <a:t>and their Units</a:t>
            </a:r>
            <a:endParaRPr lang="th-TH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8489272" cy="11765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PHYSICAL QUANTITY </a:t>
            </a:r>
          </a:p>
          <a:p>
            <a:pPr lvl="1"/>
            <a:r>
              <a:rPr lang="en-US" dirty="0" smtClean="0"/>
              <a:t>refers to a quantity that can be measured.</a:t>
            </a:r>
          </a:p>
          <a:p>
            <a:pPr lvl="1"/>
            <a:r>
              <a:rPr lang="en-US" dirty="0" smtClean="0"/>
              <a:t>Measured in SI Units which means International System of Units used all over the world</a:t>
            </a:r>
          </a:p>
          <a:p>
            <a:pPr lvl="1"/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6477000" cy="362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0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87028"/>
          </a:xfrm>
        </p:spPr>
        <p:txBody>
          <a:bodyPr/>
          <a:lstStyle/>
          <a:p>
            <a:r>
              <a:rPr lang="en-US" dirty="0" smtClean="0"/>
              <a:t>PREFIX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" t="2746" r="1821" b="8221"/>
          <a:stretch/>
        </p:blipFill>
        <p:spPr bwMode="auto">
          <a:xfrm>
            <a:off x="3428999" y="1828800"/>
            <a:ext cx="554852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3200400" cy="4648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prefix is added to a unit to change the value of the unit. </a:t>
            </a:r>
            <a:endParaRPr lang="en-US" dirty="0"/>
          </a:p>
          <a:p>
            <a:r>
              <a:rPr lang="en-US" dirty="0" smtClean="0"/>
              <a:t>Prefixes are used in the SI unit to state a very small or a very big value.</a:t>
            </a:r>
          </a:p>
          <a:p>
            <a:r>
              <a:rPr lang="en-US" dirty="0" smtClean="0"/>
              <a:t>We can write a quantity in the prefix form or standard form.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Giga, mega, and kilo are used for big quantities. </a:t>
            </a:r>
            <a:r>
              <a:rPr lang="en-US" dirty="0" err="1" smtClean="0"/>
              <a:t>Deci</a:t>
            </a:r>
            <a:r>
              <a:rPr lang="en-US" dirty="0" smtClean="0"/>
              <a:t>, </a:t>
            </a:r>
            <a:r>
              <a:rPr lang="en-US" dirty="0" err="1" smtClean="0"/>
              <a:t>centi</a:t>
            </a:r>
            <a:r>
              <a:rPr lang="en-US" dirty="0" smtClean="0"/>
              <a:t>, </a:t>
            </a:r>
            <a:r>
              <a:rPr lang="en-US" dirty="0" err="1" smtClean="0"/>
              <a:t>milli</a:t>
            </a:r>
            <a:r>
              <a:rPr lang="en-US" dirty="0" smtClean="0"/>
              <a:t>, micro and </a:t>
            </a:r>
            <a:r>
              <a:rPr lang="en-US" dirty="0" err="1" smtClean="0"/>
              <a:t>nano</a:t>
            </a:r>
            <a:r>
              <a:rPr lang="en-US" dirty="0" smtClean="0"/>
              <a:t> are used for small quantities.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37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&amp; standard form</a:t>
            </a:r>
            <a:endParaRPr lang="th-TH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340768"/>
            <a:ext cx="8280921" cy="37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79512" y="5229200"/>
                <a:ext cx="8712968" cy="144016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Rule: we can write a quantity in a prefixed form or standard form. In the standard form, a quantity is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where1 ≤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≤10 and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is an integer.</a:t>
                </a:r>
              </a:p>
              <a:p>
                <a:pPr marL="11430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Integer </a:t>
                </a:r>
                <a:r>
                  <a:rPr lang="en-US" dirty="0"/>
                  <a:t>-  The integers are ..., -4 , -3 , -2 , -1 , 0, 1, 2, 3, 4, ... -- all the whole numbers and their opposites (the positive whole numbers, the negative whole numbers, and zero). Fractions and decimals are not integers.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9512" y="5229200"/>
                <a:ext cx="8712968" cy="1440160"/>
              </a:xfrm>
              <a:blipFill rotWithShape="1">
                <a:blip r:embed="rId3"/>
                <a:stretch>
                  <a:fillRect t="-3814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th-T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477000" cy="491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5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212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Apothecary</vt:lpstr>
      <vt:lpstr>MEASUREMENTS</vt:lpstr>
      <vt:lpstr>Physical Quantities  and their Units</vt:lpstr>
      <vt:lpstr>PREFIX</vt:lpstr>
      <vt:lpstr>Prefix &amp; standard form</vt:lpstr>
      <vt:lpstr>Test yourself</vt:lpstr>
    </vt:vector>
  </TitlesOfParts>
  <Company>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</dc:title>
  <dc:creator>Preinstall Customer</dc:creator>
  <cp:lastModifiedBy>Alon</cp:lastModifiedBy>
  <cp:revision>5</cp:revision>
  <dcterms:created xsi:type="dcterms:W3CDTF">2015-06-06T14:21:43Z</dcterms:created>
  <dcterms:modified xsi:type="dcterms:W3CDTF">2017-06-02T03:41:07Z</dcterms:modified>
</cp:coreProperties>
</file>