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2155F6-3991-4EE3-9CA9-7C75F3418AA7}" type="slidenum">
              <a:rPr lang="th-TH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4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5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06/06/58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1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Mass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8261350" cy="30177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600200"/>
            <a:ext cx="778764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It is the amount of matter in substances</a:t>
            </a:r>
          </a:p>
          <a:p>
            <a:pPr lvl="1"/>
            <a:endParaRPr lang="en-US" dirty="0"/>
          </a:p>
          <a:p>
            <a:r>
              <a:rPr lang="en-US" sz="1800" dirty="0" smtClean="0"/>
              <a:t>Mass and weight are not the same</a:t>
            </a:r>
          </a:p>
        </p:txBody>
      </p:sp>
    </p:spTree>
    <p:extLst>
      <p:ext uri="{BB962C8B-B14F-4D97-AF65-F5344CB8AC3E}">
        <p14:creationId xmlns:p14="http://schemas.microsoft.com/office/powerpoint/2010/main" val="1899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18607"/>
            <a:ext cx="5579711" cy="5940752"/>
          </a:xfrm>
        </p:spPr>
      </p:pic>
    </p:spTree>
    <p:extLst>
      <p:ext uri="{BB962C8B-B14F-4D97-AF65-F5344CB8AC3E}">
        <p14:creationId xmlns:p14="http://schemas.microsoft.com/office/powerpoint/2010/main" val="9424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09338"/>
            <a:ext cx="6019800" cy="6748662"/>
          </a:xfrm>
        </p:spPr>
      </p:pic>
    </p:spTree>
    <p:extLst>
      <p:ext uri="{BB962C8B-B14F-4D97-AF65-F5344CB8AC3E}">
        <p14:creationId xmlns:p14="http://schemas.microsoft.com/office/powerpoint/2010/main" val="29432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balance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2" y="4646741"/>
            <a:ext cx="2743200" cy="13716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60" y="2558142"/>
            <a:ext cx="1700624" cy="14115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38400"/>
            <a:ext cx="830726" cy="1651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0"/>
            <a:ext cx="1742466" cy="2094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60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Lever balance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61956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Spring balance 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99" y="4089402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Beam balance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 UNIT </a:t>
            </a:r>
            <a:r>
              <a:rPr lang="en-US" dirty="0"/>
              <a:t>– The International System of Units (abbreviated SI from French: Le </a:t>
            </a:r>
            <a:r>
              <a:rPr lang="en-US" dirty="0" err="1"/>
              <a:t>Système</a:t>
            </a:r>
            <a:r>
              <a:rPr lang="en-US" dirty="0"/>
              <a:t> international </a:t>
            </a:r>
            <a:r>
              <a:rPr lang="en-US" dirty="0" err="1"/>
              <a:t>d'unités</a:t>
            </a:r>
            <a:r>
              <a:rPr lang="en-US" dirty="0"/>
              <a:t>) is the modern form of the metric system and is the world's most widely used system of measurement, used in both everyday commerce and science.</a:t>
            </a:r>
            <a:endParaRPr lang="en-US" dirty="0" smtClean="0"/>
          </a:p>
          <a:p>
            <a:r>
              <a:rPr lang="en-US" b="1" dirty="0" smtClean="0"/>
              <a:t>Prefix form </a:t>
            </a:r>
            <a:r>
              <a:rPr lang="en-US" dirty="0" smtClean="0"/>
              <a:t>-</a:t>
            </a:r>
            <a:r>
              <a:rPr lang="en-US" dirty="0"/>
              <a:t>A metric prefix or SI prefix is a unit prefix that precedes a basic unit of measure to indicate a </a:t>
            </a:r>
            <a:r>
              <a:rPr lang="en-US" dirty="0" err="1"/>
              <a:t>decadic</a:t>
            </a:r>
            <a:r>
              <a:rPr lang="en-US" dirty="0"/>
              <a:t> multiple or fraction of the unit.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TOOLS</a:t>
            </a:r>
            <a:endParaRPr lang="th-T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1719071"/>
            <a:ext cx="8001000" cy="2014729"/>
          </a:xfrm>
        </p:spPr>
        <p:txBody>
          <a:bodyPr>
            <a:normAutofit/>
          </a:bodyPr>
          <a:lstStyle/>
          <a:p>
            <a:r>
              <a:rPr lang="en-US" b="1" dirty="0" smtClean="0"/>
              <a:t>Length</a:t>
            </a:r>
            <a:r>
              <a:rPr lang="en-US" dirty="0" smtClean="0"/>
              <a:t> is the distance between two points. The SI units for length is meter (m).</a:t>
            </a:r>
          </a:p>
          <a:p>
            <a:r>
              <a:rPr lang="en-US" dirty="0" smtClean="0"/>
              <a:t>Short lengths are measured in cm or mm. Long distances are measured in km.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191000" cy="252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667000" cy="139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the length of </a:t>
            </a:r>
            <a:br>
              <a:rPr lang="en-US" dirty="0" smtClean="0"/>
            </a:br>
            <a:r>
              <a:rPr lang="en-US" dirty="0" smtClean="0"/>
              <a:t>curved lines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3841072" cy="4529329"/>
          </a:xfrm>
        </p:spPr>
        <p:txBody>
          <a:bodyPr>
            <a:normAutofit fontScale="77500" lnSpcReduction="20000"/>
          </a:bodyPr>
          <a:lstStyle/>
          <a:p>
            <a:pPr marL="628650" indent="-514350">
              <a:buFont typeface="+mj-lt"/>
              <a:buAutoNum type="alphaLcParenR"/>
            </a:pPr>
            <a:r>
              <a:rPr lang="en-US" dirty="0" smtClean="0"/>
              <a:t>The instruments that can be used to measure the length of a curve are a piece of thread and a ruler.</a:t>
            </a:r>
          </a:p>
          <a:p>
            <a:pPr marL="628650" indent="-514350">
              <a:buFont typeface="+mj-lt"/>
              <a:buAutoNum type="alphaLcParenR"/>
            </a:pPr>
            <a:r>
              <a:rPr lang="en-US" dirty="0" smtClean="0"/>
              <a:t>First, the thread is placed along the curved line. The end of the curve is marked on the thread.</a:t>
            </a:r>
          </a:p>
          <a:p>
            <a:pPr marL="628650" indent="-514350">
              <a:buFont typeface="+mj-lt"/>
              <a:buAutoNum type="alphaLcParenR"/>
            </a:pPr>
            <a:r>
              <a:rPr lang="en-US" dirty="0" smtClean="0"/>
              <a:t>Then, the length of the thread is measured using a ruler.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91" y="2590800"/>
            <a:ext cx="451591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AREA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3307672" cy="4529329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b="1" dirty="0" smtClean="0"/>
              <a:t>area</a:t>
            </a:r>
            <a:r>
              <a:rPr lang="en-US" sz="2400" dirty="0" smtClean="0"/>
              <a:t> is the extent of a surface or a plane figure. The SI unit for area is square meter (m²).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4998028"/>
            <a:ext cx="2734403" cy="112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45" y="1752600"/>
            <a:ext cx="51515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volume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450672" cy="12527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volume is the amount of space occupied by a three-dimensional object. The SI unit for volume is cubic meter (m³). 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48" y="1828800"/>
            <a:ext cx="382035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65411"/>
            <a:ext cx="6248400" cy="35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displacement method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155272" cy="3005329"/>
          </a:xfrm>
        </p:spPr>
        <p:txBody>
          <a:bodyPr>
            <a:noAutofit/>
          </a:bodyPr>
          <a:lstStyle/>
          <a:p>
            <a:r>
              <a:rPr lang="en-US" sz="2000" dirty="0" smtClean="0"/>
              <a:t>It is use for measuring the volume of regularly and irregularly shape solids.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solid less dense than water (like a cork), a weight is tied to it before being immersed in water</a:t>
            </a:r>
            <a:endParaRPr lang="th-TH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565650" cy="219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68380"/>
            <a:ext cx="4572000" cy="26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skill</a:t>
            </a:r>
            <a:endParaRPr lang="th-TH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49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The Concept of Mass</vt:lpstr>
      <vt:lpstr>Measuring balance</vt:lpstr>
      <vt:lpstr>meaning</vt:lpstr>
      <vt:lpstr>MEASURING TOOLS</vt:lpstr>
      <vt:lpstr>Measuring the length of  curved lines</vt:lpstr>
      <vt:lpstr>MEASURING AREA</vt:lpstr>
      <vt:lpstr>Measuring volume</vt:lpstr>
      <vt:lpstr>Water displacement method</vt:lpstr>
      <vt:lpstr>Measurement skill</vt:lpstr>
      <vt:lpstr>PowerPoint Presentation</vt:lpstr>
      <vt:lpstr>PowerPoint Presentation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Concept of Mass</dc:title>
  <dc:creator>Preinstall Customer</dc:creator>
  <cp:lastModifiedBy>Preinstall Customer</cp:lastModifiedBy>
  <cp:revision>1</cp:revision>
  <dcterms:created xsi:type="dcterms:W3CDTF">2015-06-06T14:39:34Z</dcterms:created>
  <dcterms:modified xsi:type="dcterms:W3CDTF">2015-06-06T14:40:18Z</dcterms:modified>
</cp:coreProperties>
</file>