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h-T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h-TH"/>
          </a:p>
        </p:txBody>
      </p:sp>
      <p:sp>
        <p:nvSpPr>
          <p:cNvPr id="4" name="Date Placeholder 3"/>
          <p:cNvSpPr>
            <a:spLocks noGrp="1"/>
          </p:cNvSpPr>
          <p:nvPr>
            <p:ph type="dt" sz="half" idx="10"/>
          </p:nvPr>
        </p:nvSpPr>
        <p:spPr/>
        <p:txBody>
          <a:bodyPr/>
          <a:lstStyle/>
          <a:p>
            <a:fld id="{9336D9C4-E243-46CD-907D-318C94A9317B}" type="datetimeFigureOut">
              <a:rPr lang="th-TH" smtClean="0"/>
              <a:t>14/12/58</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20277AAB-739D-4962-A242-FF51BBA7C158}" type="slidenum">
              <a:rPr lang="th-TH" smtClean="0"/>
              <a:t>‹#›</a:t>
            </a:fld>
            <a:endParaRPr lang="th-TH"/>
          </a:p>
        </p:txBody>
      </p:sp>
    </p:spTree>
    <p:extLst>
      <p:ext uri="{BB962C8B-B14F-4D97-AF65-F5344CB8AC3E}">
        <p14:creationId xmlns:p14="http://schemas.microsoft.com/office/powerpoint/2010/main" val="2647023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9336D9C4-E243-46CD-907D-318C94A9317B}" type="datetimeFigureOut">
              <a:rPr lang="th-TH" smtClean="0"/>
              <a:t>14/12/58</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20277AAB-739D-4962-A242-FF51BBA7C158}" type="slidenum">
              <a:rPr lang="th-TH" smtClean="0"/>
              <a:t>‹#›</a:t>
            </a:fld>
            <a:endParaRPr lang="th-TH"/>
          </a:p>
        </p:txBody>
      </p:sp>
    </p:spTree>
    <p:extLst>
      <p:ext uri="{BB962C8B-B14F-4D97-AF65-F5344CB8AC3E}">
        <p14:creationId xmlns:p14="http://schemas.microsoft.com/office/powerpoint/2010/main" val="511007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h-T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9336D9C4-E243-46CD-907D-318C94A9317B}" type="datetimeFigureOut">
              <a:rPr lang="th-TH" smtClean="0"/>
              <a:t>14/12/58</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20277AAB-739D-4962-A242-FF51BBA7C158}" type="slidenum">
              <a:rPr lang="th-TH" smtClean="0"/>
              <a:t>‹#›</a:t>
            </a:fld>
            <a:endParaRPr lang="th-TH"/>
          </a:p>
        </p:txBody>
      </p:sp>
    </p:spTree>
    <p:extLst>
      <p:ext uri="{BB962C8B-B14F-4D97-AF65-F5344CB8AC3E}">
        <p14:creationId xmlns:p14="http://schemas.microsoft.com/office/powerpoint/2010/main" val="3111235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9336D9C4-E243-46CD-907D-318C94A9317B}" type="datetimeFigureOut">
              <a:rPr lang="th-TH" smtClean="0"/>
              <a:t>14/12/58</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20277AAB-739D-4962-A242-FF51BBA7C158}" type="slidenum">
              <a:rPr lang="th-TH" smtClean="0"/>
              <a:t>‹#›</a:t>
            </a:fld>
            <a:endParaRPr lang="th-TH"/>
          </a:p>
        </p:txBody>
      </p:sp>
    </p:spTree>
    <p:extLst>
      <p:ext uri="{BB962C8B-B14F-4D97-AF65-F5344CB8AC3E}">
        <p14:creationId xmlns:p14="http://schemas.microsoft.com/office/powerpoint/2010/main" val="3833587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h-T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36D9C4-E243-46CD-907D-318C94A9317B}" type="datetimeFigureOut">
              <a:rPr lang="th-TH" smtClean="0"/>
              <a:t>14/12/58</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20277AAB-739D-4962-A242-FF51BBA7C158}" type="slidenum">
              <a:rPr lang="th-TH" smtClean="0"/>
              <a:t>‹#›</a:t>
            </a:fld>
            <a:endParaRPr lang="th-TH"/>
          </a:p>
        </p:txBody>
      </p:sp>
    </p:spTree>
    <p:extLst>
      <p:ext uri="{BB962C8B-B14F-4D97-AF65-F5344CB8AC3E}">
        <p14:creationId xmlns:p14="http://schemas.microsoft.com/office/powerpoint/2010/main" val="2100644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Date Placeholder 4"/>
          <p:cNvSpPr>
            <a:spLocks noGrp="1"/>
          </p:cNvSpPr>
          <p:nvPr>
            <p:ph type="dt" sz="half" idx="10"/>
          </p:nvPr>
        </p:nvSpPr>
        <p:spPr/>
        <p:txBody>
          <a:bodyPr/>
          <a:lstStyle/>
          <a:p>
            <a:fld id="{9336D9C4-E243-46CD-907D-318C94A9317B}" type="datetimeFigureOut">
              <a:rPr lang="th-TH" smtClean="0"/>
              <a:t>14/12/58</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20277AAB-739D-4962-A242-FF51BBA7C158}" type="slidenum">
              <a:rPr lang="th-TH" smtClean="0"/>
              <a:t>‹#›</a:t>
            </a:fld>
            <a:endParaRPr lang="th-TH"/>
          </a:p>
        </p:txBody>
      </p:sp>
    </p:spTree>
    <p:extLst>
      <p:ext uri="{BB962C8B-B14F-4D97-AF65-F5344CB8AC3E}">
        <p14:creationId xmlns:p14="http://schemas.microsoft.com/office/powerpoint/2010/main" val="2104065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h-T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7" name="Date Placeholder 6"/>
          <p:cNvSpPr>
            <a:spLocks noGrp="1"/>
          </p:cNvSpPr>
          <p:nvPr>
            <p:ph type="dt" sz="half" idx="10"/>
          </p:nvPr>
        </p:nvSpPr>
        <p:spPr/>
        <p:txBody>
          <a:bodyPr/>
          <a:lstStyle/>
          <a:p>
            <a:fld id="{9336D9C4-E243-46CD-907D-318C94A9317B}" type="datetimeFigureOut">
              <a:rPr lang="th-TH" smtClean="0"/>
              <a:t>14/12/58</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20277AAB-739D-4962-A242-FF51BBA7C158}" type="slidenum">
              <a:rPr lang="th-TH" smtClean="0"/>
              <a:t>‹#›</a:t>
            </a:fld>
            <a:endParaRPr lang="th-TH"/>
          </a:p>
        </p:txBody>
      </p:sp>
    </p:spTree>
    <p:extLst>
      <p:ext uri="{BB962C8B-B14F-4D97-AF65-F5344CB8AC3E}">
        <p14:creationId xmlns:p14="http://schemas.microsoft.com/office/powerpoint/2010/main" val="2575241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Date Placeholder 2"/>
          <p:cNvSpPr>
            <a:spLocks noGrp="1"/>
          </p:cNvSpPr>
          <p:nvPr>
            <p:ph type="dt" sz="half" idx="10"/>
          </p:nvPr>
        </p:nvSpPr>
        <p:spPr/>
        <p:txBody>
          <a:bodyPr/>
          <a:lstStyle/>
          <a:p>
            <a:fld id="{9336D9C4-E243-46CD-907D-318C94A9317B}" type="datetimeFigureOut">
              <a:rPr lang="th-TH" smtClean="0"/>
              <a:t>14/12/58</a:t>
            </a:fld>
            <a:endParaRPr lang="th-TH"/>
          </a:p>
        </p:txBody>
      </p:sp>
      <p:sp>
        <p:nvSpPr>
          <p:cNvPr id="4" name="Footer Placeholder 3"/>
          <p:cNvSpPr>
            <a:spLocks noGrp="1"/>
          </p:cNvSpPr>
          <p:nvPr>
            <p:ph type="ftr" sz="quarter" idx="11"/>
          </p:nvPr>
        </p:nvSpPr>
        <p:spPr/>
        <p:txBody>
          <a:bodyPr/>
          <a:lstStyle/>
          <a:p>
            <a:endParaRPr lang="th-TH"/>
          </a:p>
        </p:txBody>
      </p:sp>
      <p:sp>
        <p:nvSpPr>
          <p:cNvPr id="5" name="Slide Number Placeholder 4"/>
          <p:cNvSpPr>
            <a:spLocks noGrp="1"/>
          </p:cNvSpPr>
          <p:nvPr>
            <p:ph type="sldNum" sz="quarter" idx="12"/>
          </p:nvPr>
        </p:nvSpPr>
        <p:spPr/>
        <p:txBody>
          <a:bodyPr/>
          <a:lstStyle/>
          <a:p>
            <a:fld id="{20277AAB-739D-4962-A242-FF51BBA7C158}" type="slidenum">
              <a:rPr lang="th-TH" smtClean="0"/>
              <a:t>‹#›</a:t>
            </a:fld>
            <a:endParaRPr lang="th-TH"/>
          </a:p>
        </p:txBody>
      </p:sp>
    </p:spTree>
    <p:extLst>
      <p:ext uri="{BB962C8B-B14F-4D97-AF65-F5344CB8AC3E}">
        <p14:creationId xmlns:p14="http://schemas.microsoft.com/office/powerpoint/2010/main" val="1949893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6D9C4-E243-46CD-907D-318C94A9317B}" type="datetimeFigureOut">
              <a:rPr lang="th-TH" smtClean="0"/>
              <a:t>14/12/58</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20277AAB-739D-4962-A242-FF51BBA7C158}" type="slidenum">
              <a:rPr lang="th-TH" smtClean="0"/>
              <a:t>‹#›</a:t>
            </a:fld>
            <a:endParaRPr lang="th-TH"/>
          </a:p>
        </p:txBody>
      </p:sp>
    </p:spTree>
    <p:extLst>
      <p:ext uri="{BB962C8B-B14F-4D97-AF65-F5344CB8AC3E}">
        <p14:creationId xmlns:p14="http://schemas.microsoft.com/office/powerpoint/2010/main" val="2544434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h-T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36D9C4-E243-46CD-907D-318C94A9317B}" type="datetimeFigureOut">
              <a:rPr lang="th-TH" smtClean="0"/>
              <a:t>14/12/58</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20277AAB-739D-4962-A242-FF51BBA7C158}" type="slidenum">
              <a:rPr lang="th-TH" smtClean="0"/>
              <a:t>‹#›</a:t>
            </a:fld>
            <a:endParaRPr lang="th-TH"/>
          </a:p>
        </p:txBody>
      </p:sp>
    </p:spTree>
    <p:extLst>
      <p:ext uri="{BB962C8B-B14F-4D97-AF65-F5344CB8AC3E}">
        <p14:creationId xmlns:p14="http://schemas.microsoft.com/office/powerpoint/2010/main" val="908528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h-T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h-T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36D9C4-E243-46CD-907D-318C94A9317B}" type="datetimeFigureOut">
              <a:rPr lang="th-TH" smtClean="0"/>
              <a:t>14/12/58</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20277AAB-739D-4962-A242-FF51BBA7C158}" type="slidenum">
              <a:rPr lang="th-TH" smtClean="0"/>
              <a:t>‹#›</a:t>
            </a:fld>
            <a:endParaRPr lang="th-TH"/>
          </a:p>
        </p:txBody>
      </p:sp>
    </p:spTree>
    <p:extLst>
      <p:ext uri="{BB962C8B-B14F-4D97-AF65-F5344CB8AC3E}">
        <p14:creationId xmlns:p14="http://schemas.microsoft.com/office/powerpoint/2010/main" val="3185751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h-TH"/>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36D9C4-E243-46CD-907D-318C94A9317B}" type="datetimeFigureOut">
              <a:rPr lang="th-TH" smtClean="0"/>
              <a:t>14/12/58</a:t>
            </a:fld>
            <a:endParaRPr lang="th-T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h-T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277AAB-739D-4962-A242-FF51BBA7C158}" type="slidenum">
              <a:rPr lang="th-TH" smtClean="0"/>
              <a:t>‹#›</a:t>
            </a:fld>
            <a:endParaRPr lang="th-TH"/>
          </a:p>
        </p:txBody>
      </p:sp>
    </p:spTree>
    <p:extLst>
      <p:ext uri="{BB962C8B-B14F-4D97-AF65-F5344CB8AC3E}">
        <p14:creationId xmlns:p14="http://schemas.microsoft.com/office/powerpoint/2010/main" val="2398314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NATURAL RESOURCES</a:t>
            </a:r>
            <a:endParaRPr lang="th-TH" dirty="0"/>
          </a:p>
        </p:txBody>
      </p:sp>
      <p:sp>
        <p:nvSpPr>
          <p:cNvPr id="3" name="Subtitle 2"/>
          <p:cNvSpPr>
            <a:spLocks noGrp="1"/>
          </p:cNvSpPr>
          <p:nvPr>
            <p:ph type="subTitle" idx="1"/>
          </p:nvPr>
        </p:nvSpPr>
        <p:spPr/>
        <p:txBody>
          <a:bodyPr/>
          <a:lstStyle/>
          <a:p>
            <a:r>
              <a:rPr lang="en-US" dirty="0" smtClean="0"/>
              <a:t>Unit 2: Lesson 2</a:t>
            </a:r>
            <a:endParaRPr lang="th-TH" dirty="0"/>
          </a:p>
        </p:txBody>
      </p:sp>
    </p:spTree>
    <p:extLst>
      <p:ext uri="{BB962C8B-B14F-4D97-AF65-F5344CB8AC3E}">
        <p14:creationId xmlns:p14="http://schemas.microsoft.com/office/powerpoint/2010/main" val="20649358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Natural Resources </a:t>
            </a:r>
            <a:br>
              <a:rPr lang="en-US" dirty="0" smtClean="0"/>
            </a:br>
            <a:r>
              <a:rPr lang="en-US" sz="2200" dirty="0" smtClean="0"/>
              <a:t>Are useful resources that are naturally form and found in nature</a:t>
            </a:r>
            <a:endParaRPr lang="th-TH" sz="2200" dirty="0"/>
          </a:p>
        </p:txBody>
      </p:sp>
      <p:sp>
        <p:nvSpPr>
          <p:cNvPr id="4" name="Text Placeholder 3"/>
          <p:cNvSpPr>
            <a:spLocks noGrp="1"/>
          </p:cNvSpPr>
          <p:nvPr>
            <p:ph type="body" idx="1"/>
          </p:nvPr>
        </p:nvSpPr>
        <p:spPr/>
        <p:txBody>
          <a:bodyPr/>
          <a:lstStyle/>
          <a:p>
            <a:pPr algn="ctr"/>
            <a:r>
              <a:rPr lang="en-US" dirty="0" smtClean="0"/>
              <a:t>Renewable</a:t>
            </a:r>
            <a:endParaRPr lang="th-TH" dirty="0"/>
          </a:p>
        </p:txBody>
      </p:sp>
      <p:sp>
        <p:nvSpPr>
          <p:cNvPr id="5" name="Content Placeholder 4"/>
          <p:cNvSpPr>
            <a:spLocks noGrp="1"/>
          </p:cNvSpPr>
          <p:nvPr>
            <p:ph sz="half" idx="2"/>
          </p:nvPr>
        </p:nvSpPr>
        <p:spPr/>
        <p:txBody>
          <a:bodyPr/>
          <a:lstStyle/>
          <a:p>
            <a:r>
              <a:rPr lang="en-US" dirty="0" smtClean="0"/>
              <a:t>Natural resources that are replaceable by ongoing natural processes.</a:t>
            </a:r>
          </a:p>
          <a:p>
            <a:r>
              <a:rPr lang="en-US" dirty="0" smtClean="0"/>
              <a:t>Forest, air, water, and animals</a:t>
            </a:r>
          </a:p>
          <a:p>
            <a:r>
              <a:rPr lang="en-US" dirty="0" smtClean="0"/>
              <a:t>It would take a human life span or more than that, to form again.</a:t>
            </a:r>
            <a:endParaRPr lang="th-TH" dirty="0"/>
          </a:p>
        </p:txBody>
      </p:sp>
      <p:sp>
        <p:nvSpPr>
          <p:cNvPr id="6" name="Text Placeholder 5"/>
          <p:cNvSpPr>
            <a:spLocks noGrp="1"/>
          </p:cNvSpPr>
          <p:nvPr>
            <p:ph type="body" sz="quarter" idx="3"/>
          </p:nvPr>
        </p:nvSpPr>
        <p:spPr/>
        <p:txBody>
          <a:bodyPr/>
          <a:lstStyle/>
          <a:p>
            <a:pPr algn="ctr"/>
            <a:r>
              <a:rPr lang="en-US" dirty="0" smtClean="0"/>
              <a:t>Non-Renewable</a:t>
            </a:r>
            <a:endParaRPr lang="th-TH" dirty="0"/>
          </a:p>
        </p:txBody>
      </p:sp>
      <p:sp>
        <p:nvSpPr>
          <p:cNvPr id="7" name="Content Placeholder 6"/>
          <p:cNvSpPr>
            <a:spLocks noGrp="1"/>
          </p:cNvSpPr>
          <p:nvPr>
            <p:ph sz="quarter" idx="4"/>
          </p:nvPr>
        </p:nvSpPr>
        <p:spPr/>
        <p:txBody>
          <a:bodyPr/>
          <a:lstStyle/>
          <a:p>
            <a:r>
              <a:rPr lang="en-US" dirty="0" smtClean="0"/>
              <a:t>Natural resources that are available in limited amount and are not quickly replaced by natural processes.</a:t>
            </a:r>
          </a:p>
          <a:p>
            <a:r>
              <a:rPr lang="en-US" dirty="0" smtClean="0"/>
              <a:t>Coal, petroleum, metals, and minerals</a:t>
            </a:r>
          </a:p>
          <a:p>
            <a:r>
              <a:rPr lang="en-US" dirty="0" smtClean="0"/>
              <a:t>It would take millions of years to form.</a:t>
            </a:r>
            <a:endParaRPr lang="th-TH" dirty="0"/>
          </a:p>
        </p:txBody>
      </p:sp>
    </p:spTree>
    <p:extLst>
      <p:ext uri="{BB962C8B-B14F-4D97-AF65-F5344CB8AC3E}">
        <p14:creationId xmlns:p14="http://schemas.microsoft.com/office/powerpoint/2010/main" val="12239022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Test Yourself</a:t>
            </a:r>
            <a:endParaRPr lang="th-TH" dirty="0"/>
          </a:p>
        </p:txBody>
      </p:sp>
      <p:sp>
        <p:nvSpPr>
          <p:cNvPr id="11" name="Content Placeholder 10"/>
          <p:cNvSpPr>
            <a:spLocks noGrp="1"/>
          </p:cNvSpPr>
          <p:nvPr>
            <p:ph idx="1"/>
          </p:nvPr>
        </p:nvSpPr>
        <p:spPr/>
        <p:txBody>
          <a:bodyPr/>
          <a:lstStyle/>
          <a:p>
            <a:pPr marL="514350" indent="-514350">
              <a:buAutoNum type="arabicPeriod"/>
            </a:pPr>
            <a:r>
              <a:rPr lang="en-US" dirty="0" smtClean="0"/>
              <a:t>What are natural resources?</a:t>
            </a:r>
          </a:p>
          <a:p>
            <a:pPr marL="514350" indent="-514350">
              <a:buAutoNum type="arabicPeriod"/>
            </a:pPr>
            <a:r>
              <a:rPr lang="en-US" dirty="0" smtClean="0"/>
              <a:t>Compare and contrast renewable with non-renewable resources.</a:t>
            </a:r>
          </a:p>
          <a:p>
            <a:pPr marL="514350" indent="-514350">
              <a:buAutoNum type="arabicPeriod"/>
            </a:pPr>
            <a:r>
              <a:rPr lang="en-US" dirty="0" smtClean="0"/>
              <a:t>Water are renewable, then why do we have to save water? </a:t>
            </a:r>
            <a:endParaRPr lang="th-TH" dirty="0"/>
          </a:p>
        </p:txBody>
      </p:sp>
    </p:spTree>
    <p:extLst>
      <p:ext uri="{BB962C8B-B14F-4D97-AF65-F5344CB8AC3E}">
        <p14:creationId xmlns:p14="http://schemas.microsoft.com/office/powerpoint/2010/main" val="9575155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th-TH" dirty="0"/>
          </a:p>
        </p:txBody>
      </p:sp>
      <p:sp>
        <p:nvSpPr>
          <p:cNvPr id="5" name="Content Placeholder 4"/>
          <p:cNvSpPr>
            <a:spLocks noGrp="1"/>
          </p:cNvSpPr>
          <p:nvPr>
            <p:ph idx="1"/>
          </p:nvPr>
        </p:nvSpPr>
        <p:spPr/>
        <p:txBody>
          <a:bodyPr>
            <a:normAutofit fontScale="77500" lnSpcReduction="20000"/>
          </a:bodyPr>
          <a:lstStyle/>
          <a:p>
            <a:pPr marL="0" indent="0">
              <a:buNone/>
            </a:pPr>
            <a:r>
              <a:rPr lang="en-US" dirty="0" smtClean="0"/>
              <a:t>1. Natural resources are useful materials </a:t>
            </a:r>
          </a:p>
          <a:p>
            <a:pPr marL="0" indent="0">
              <a:buNone/>
            </a:pPr>
            <a:r>
              <a:rPr lang="en-US" dirty="0" smtClean="0"/>
              <a:t>that are found in nature. </a:t>
            </a:r>
          </a:p>
          <a:p>
            <a:endParaRPr lang="en-US" dirty="0" smtClean="0"/>
          </a:p>
          <a:p>
            <a:pPr marL="0" indent="0">
              <a:buNone/>
            </a:pPr>
            <a:r>
              <a:rPr lang="en-US" dirty="0" smtClean="0"/>
              <a:t>2. Renewable resources are resources that are replaced by ongoing natural processes. For example, water, air and plants are renewable resources. Non-renewable resources are resources that are limited and not quickly replaced by natural processes. Minerals, petroleum and coal are examples of non-renewable resources. </a:t>
            </a:r>
          </a:p>
          <a:p>
            <a:pPr marL="0" indent="0">
              <a:buNone/>
            </a:pPr>
            <a:endParaRPr lang="en-US" dirty="0" smtClean="0"/>
          </a:p>
          <a:p>
            <a:pPr marL="0" indent="0">
              <a:buNone/>
            </a:pPr>
            <a:r>
              <a:rPr lang="en-US" dirty="0" smtClean="0"/>
              <a:t>3. Since it will usually take time to form the water back as useful and clean natural resource. We will run out of water while waiting for the cycle to take place. </a:t>
            </a:r>
          </a:p>
          <a:p>
            <a:endParaRPr lang="en-US" dirty="0" smtClean="0"/>
          </a:p>
          <a:p>
            <a:endParaRPr lang="en-US" dirty="0" smtClean="0"/>
          </a:p>
          <a:p>
            <a:endParaRPr lang="th-TH" dirty="0"/>
          </a:p>
        </p:txBody>
      </p:sp>
    </p:spTree>
    <p:extLst>
      <p:ext uri="{BB962C8B-B14F-4D97-AF65-F5344CB8AC3E}">
        <p14:creationId xmlns:p14="http://schemas.microsoft.com/office/powerpoint/2010/main" val="13677882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208</Words>
  <Application>Microsoft Office PowerPoint</Application>
  <PresentationFormat>On-screen Show (4:3)</PresentationFormat>
  <Paragraphs>23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NATURAL RESOURCES</vt:lpstr>
      <vt:lpstr>Natural Resources  Are useful resources that are naturally form and found in nature</vt:lpstr>
      <vt:lpstr>Test Yourself</vt:lpstr>
      <vt:lpstr>Answers</vt:lpstr>
    </vt:vector>
  </TitlesOfParts>
  <Company>Asus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NATURAL RESOURCES</dc:title>
  <dc:creator>Preinstall Customer</dc:creator>
  <cp:lastModifiedBy>Preinstall Customer</cp:lastModifiedBy>
  <cp:revision>4</cp:revision>
  <dcterms:created xsi:type="dcterms:W3CDTF">2015-12-14T04:05:29Z</dcterms:created>
  <dcterms:modified xsi:type="dcterms:W3CDTF">2015-12-14T08:28:23Z</dcterms:modified>
</cp:coreProperties>
</file>