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8ECF-EA5F-4E9D-B50C-18C7C0DD97A5}" type="datetimeFigureOut">
              <a:rPr lang="th-TH" smtClean="0"/>
              <a:t>14/12/58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0439-30FC-41C5-9F5C-17F406AE77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403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8ECF-EA5F-4E9D-B50C-18C7C0DD97A5}" type="datetimeFigureOut">
              <a:rPr lang="th-TH" smtClean="0"/>
              <a:t>14/12/58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0439-30FC-41C5-9F5C-17F406AE77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252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8ECF-EA5F-4E9D-B50C-18C7C0DD97A5}" type="datetimeFigureOut">
              <a:rPr lang="th-TH" smtClean="0"/>
              <a:t>14/12/58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0439-30FC-41C5-9F5C-17F406AE77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391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8ECF-EA5F-4E9D-B50C-18C7C0DD97A5}" type="datetimeFigureOut">
              <a:rPr lang="th-TH" smtClean="0"/>
              <a:t>14/12/58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0439-30FC-41C5-9F5C-17F406AE77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725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8ECF-EA5F-4E9D-B50C-18C7C0DD97A5}" type="datetimeFigureOut">
              <a:rPr lang="th-TH" smtClean="0"/>
              <a:t>14/12/58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0439-30FC-41C5-9F5C-17F406AE77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951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8ECF-EA5F-4E9D-B50C-18C7C0DD97A5}" type="datetimeFigureOut">
              <a:rPr lang="th-TH" smtClean="0"/>
              <a:t>14/12/58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0439-30FC-41C5-9F5C-17F406AE77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069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8ECF-EA5F-4E9D-B50C-18C7C0DD97A5}" type="datetimeFigureOut">
              <a:rPr lang="th-TH" smtClean="0"/>
              <a:t>14/12/58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0439-30FC-41C5-9F5C-17F406AE77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079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8ECF-EA5F-4E9D-B50C-18C7C0DD97A5}" type="datetimeFigureOut">
              <a:rPr lang="th-TH" smtClean="0"/>
              <a:t>14/12/58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0439-30FC-41C5-9F5C-17F406AE77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403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8ECF-EA5F-4E9D-B50C-18C7C0DD97A5}" type="datetimeFigureOut">
              <a:rPr lang="th-TH" smtClean="0"/>
              <a:t>14/12/58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0439-30FC-41C5-9F5C-17F406AE77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471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8ECF-EA5F-4E9D-B50C-18C7C0DD97A5}" type="datetimeFigureOut">
              <a:rPr lang="th-TH" smtClean="0"/>
              <a:t>14/12/58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0439-30FC-41C5-9F5C-17F406AE77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926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8ECF-EA5F-4E9D-B50C-18C7C0DD97A5}" type="datetimeFigureOut">
              <a:rPr lang="th-TH" smtClean="0"/>
              <a:t>14/12/58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10439-30FC-41C5-9F5C-17F406AE77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120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C8ECF-EA5F-4E9D-B50C-18C7C0DD97A5}" type="datetimeFigureOut">
              <a:rPr lang="th-TH" smtClean="0"/>
              <a:t>14/12/58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10439-30FC-41C5-9F5C-17F406AE776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588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Natural Resources and the Environment 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2: Lesson 1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171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Issues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Write the answers in your notebook:</a:t>
            </a:r>
          </a:p>
          <a:p>
            <a:pPr marL="514350" indent="-514350">
              <a:buAutoNum type="arabicPeriod"/>
            </a:pPr>
            <a:r>
              <a:rPr lang="en-US" dirty="0" smtClean="0"/>
              <a:t>Why humans are the number one variable on </a:t>
            </a:r>
            <a:r>
              <a:rPr lang="en-US" smtClean="0"/>
              <a:t>earth?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Address one environmental issue</a:t>
            </a:r>
            <a:r>
              <a:rPr lang="en-US" dirty="0"/>
              <a:t> </a:t>
            </a:r>
            <a:r>
              <a:rPr lang="en-US" dirty="0" smtClean="0"/>
              <a:t>and elaborate.</a:t>
            </a:r>
          </a:p>
          <a:p>
            <a:pPr marL="514350" indent="-514350">
              <a:buAutoNum type="arabicPeriod"/>
            </a:pPr>
            <a:r>
              <a:rPr lang="en-US" dirty="0" smtClean="0"/>
              <a:t>Share your thoughts about this phrase. “Seven billion dreams. One planet.”</a:t>
            </a:r>
          </a:p>
        </p:txBody>
      </p:sp>
    </p:spTree>
    <p:extLst>
      <p:ext uri="{BB962C8B-B14F-4D97-AF65-F5344CB8AC3E}">
        <p14:creationId xmlns:p14="http://schemas.microsoft.com/office/powerpoint/2010/main" val="8375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859216" cy="146875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It occurs when the air contains pollutants such as smoke, dirt, dust, and poisonous gases in harmful amounts, endangering living things.</a:t>
            </a:r>
          </a:p>
          <a:p>
            <a:r>
              <a:rPr lang="en-US" dirty="0" smtClean="0"/>
              <a:t>Acid rain, ozone depletion, and global warming are caused by air pollution. </a:t>
            </a:r>
            <a:endParaRPr lang="th-T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7353422" cy="347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36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8003232" cy="129614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Chlorofluorocarbons or CFCs from coolants in air conditioners and refrigerators, propellants in aerosol cans and solvents in electronic industries are destroying the ozone layer in our atmosphere.</a:t>
            </a:r>
            <a:endParaRPr lang="th-T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328592" cy="386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6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Pollution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 population grows, our solid waste materials increase too. Most of these waste materials are not biodegradable. </a:t>
            </a:r>
            <a:endParaRPr lang="th-TH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734" y="1700808"/>
            <a:ext cx="396055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2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Pollution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57" y="1340768"/>
            <a:ext cx="7992888" cy="100811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Discharging industrial, untreated domestic and agricultural wastes as well as untreated sewage into water sources causes water pollution.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36" y="2348880"/>
            <a:ext cx="6683531" cy="380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Sanitary Landfills affecting groundwater</a:t>
            </a: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892" y="1196752"/>
            <a:ext cx="7859216" cy="129614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Rainwater after filtering down through the landfill may be toxic, depending upon the characteristics of the materials in the landfill. Landfill leachate may mix with the nearby underground water system.</a:t>
            </a:r>
            <a:endParaRPr lang="th-TH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92896"/>
            <a:ext cx="525658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99807"/>
            <a:ext cx="2880320" cy="364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7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Yourself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57118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three ways how air pollution affects our atmosphere.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causes ozone depletion?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hazardous chemicals from landfills affect groundwater?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54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th-TH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20057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8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231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Natural Resources and the Environment </vt:lpstr>
      <vt:lpstr>Environmental Issues</vt:lpstr>
      <vt:lpstr>Air pollution</vt:lpstr>
      <vt:lpstr>PowerPoint Presentation</vt:lpstr>
      <vt:lpstr>Land Pollution</vt:lpstr>
      <vt:lpstr>Water Pollution</vt:lpstr>
      <vt:lpstr>Sanitary Landfills affecting groundwater</vt:lpstr>
      <vt:lpstr>Test Yourself</vt:lpstr>
      <vt:lpstr>Answers</vt:lpstr>
    </vt:vector>
  </TitlesOfParts>
  <Company>Asus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and Environment </dc:title>
  <dc:creator>Preinstall Customer</dc:creator>
  <cp:lastModifiedBy>Preinstall Customer</cp:lastModifiedBy>
  <cp:revision>12</cp:revision>
  <dcterms:created xsi:type="dcterms:W3CDTF">2015-12-03T03:02:21Z</dcterms:created>
  <dcterms:modified xsi:type="dcterms:W3CDTF">2015-12-14T07:45:36Z</dcterms:modified>
</cp:coreProperties>
</file>