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58" r:id="rId5"/>
    <p:sldId id="259" r:id="rId6"/>
    <p:sldId id="260" r:id="rId7"/>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F3AB7B-6241-48F1-BC75-DAA9B9F2CB79}"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05122-2169-41AF-9DC4-56E72AEA070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3AB7B-6241-48F1-BC75-DAA9B9F2CB79}"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05122-2169-41AF-9DC4-56E72AEA07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3AB7B-6241-48F1-BC75-DAA9B9F2CB79}"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05122-2169-41AF-9DC4-56E72AEA07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3AB7B-6241-48F1-BC75-DAA9B9F2CB79}"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05122-2169-41AF-9DC4-56E72AEA07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3AB7B-6241-48F1-BC75-DAA9B9F2CB79}"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05122-2169-41AF-9DC4-56E72AEA070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F3AB7B-6241-48F1-BC75-DAA9B9F2CB79}"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05122-2169-41AF-9DC4-56E72AEA07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F3AB7B-6241-48F1-BC75-DAA9B9F2CB79}"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05122-2169-41AF-9DC4-56E72AEA070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F3AB7B-6241-48F1-BC75-DAA9B9F2CB79}"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05122-2169-41AF-9DC4-56E72AEA07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3AB7B-6241-48F1-BC75-DAA9B9F2CB79}"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05122-2169-41AF-9DC4-56E72AEA07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3AB7B-6241-48F1-BC75-DAA9B9F2CB79}"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05122-2169-41AF-9DC4-56E72AEA070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3AB7B-6241-48F1-BC75-DAA9B9F2CB79}"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05122-2169-41AF-9DC4-56E72AEA07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2F3AB7B-6241-48F1-BC75-DAA9B9F2CB79}" type="datetimeFigureOut">
              <a:rPr lang="en-US" smtClean="0"/>
              <a:t>6/25/2018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AE05122-2169-41AF-9DC4-56E72AEA07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Radioactive Elements</a:t>
            </a:r>
            <a:endParaRPr lang="en-US" dirty="0"/>
          </a:p>
        </p:txBody>
      </p:sp>
      <p:sp>
        <p:nvSpPr>
          <p:cNvPr id="3" name="Subtitle 2"/>
          <p:cNvSpPr>
            <a:spLocks noGrp="1"/>
          </p:cNvSpPr>
          <p:nvPr>
            <p:ph type="subTitle" idx="1"/>
          </p:nvPr>
        </p:nvSpPr>
        <p:spPr/>
        <p:txBody>
          <a:bodyPr/>
          <a:lstStyle/>
          <a:p>
            <a:r>
              <a:rPr lang="en-US" dirty="0" smtClean="0"/>
              <a:t>Lesson 2</a:t>
            </a:r>
            <a:endParaRPr lang="en-US" dirty="0"/>
          </a:p>
        </p:txBody>
      </p:sp>
    </p:spTree>
    <p:extLst>
      <p:ext uri="{BB962C8B-B14F-4D97-AF65-F5344CB8AC3E}">
        <p14:creationId xmlns:p14="http://schemas.microsoft.com/office/powerpoint/2010/main" val="379780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radioactive elements?</a:t>
            </a:r>
            <a:endParaRPr lang="en-US" dirty="0"/>
          </a:p>
        </p:txBody>
      </p:sp>
      <p:sp>
        <p:nvSpPr>
          <p:cNvPr id="4" name="Content Placeholder 3"/>
          <p:cNvSpPr>
            <a:spLocks noGrp="1"/>
          </p:cNvSpPr>
          <p:nvPr>
            <p:ph sz="half" idx="1"/>
          </p:nvPr>
        </p:nvSpPr>
        <p:spPr>
          <a:xfrm>
            <a:off x="323528" y="1773936"/>
            <a:ext cx="4104456" cy="4319360"/>
          </a:xfrm>
        </p:spPr>
        <p:txBody>
          <a:bodyPr>
            <a:normAutofit/>
          </a:bodyPr>
          <a:lstStyle/>
          <a:p>
            <a:r>
              <a:rPr lang="en-US" dirty="0" smtClean="0"/>
              <a:t>They are elements that break down forming other elements. </a:t>
            </a:r>
          </a:p>
          <a:p>
            <a:r>
              <a:rPr lang="en-US" dirty="0" smtClean="0"/>
              <a:t>Their nucleus are unstable.</a:t>
            </a:r>
          </a:p>
          <a:p>
            <a:r>
              <a:rPr lang="en-US" dirty="0" smtClean="0"/>
              <a:t>When the nucleus will breakdown, the element reduces, forming new element.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060848"/>
            <a:ext cx="4280946"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0937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NOTE:</a:t>
            </a:r>
            <a:endParaRPr lang="en-US" dirty="0"/>
          </a:p>
        </p:txBody>
      </p:sp>
      <p:sp>
        <p:nvSpPr>
          <p:cNvPr id="6" name="Content Placeholder 5"/>
          <p:cNvSpPr>
            <a:spLocks noGrp="1"/>
          </p:cNvSpPr>
          <p:nvPr>
            <p:ph idx="1"/>
          </p:nvPr>
        </p:nvSpPr>
        <p:spPr/>
        <p:txBody>
          <a:bodyPr>
            <a:normAutofit lnSpcReduction="10000"/>
          </a:bodyPr>
          <a:lstStyle/>
          <a:p>
            <a:r>
              <a:rPr lang="en-US" b="1" dirty="0"/>
              <a:t>Beta particles </a:t>
            </a:r>
            <a:r>
              <a:rPr lang="en-US" dirty="0"/>
              <a:t>are high energy electrons. These electrons are not electrons from the electron shells around the nucleus, but are generated when a neutron in the nucleus splits to form a proton and an accompanying electron. Beta particles are negatively charged</a:t>
            </a:r>
            <a:r>
              <a:rPr lang="en-US" dirty="0" smtClean="0"/>
              <a:t>.</a:t>
            </a:r>
          </a:p>
          <a:p>
            <a:r>
              <a:rPr lang="en-US" b="1" dirty="0"/>
              <a:t>Beta-</a:t>
            </a:r>
            <a:r>
              <a:rPr lang="en-US" dirty="0"/>
              <a:t> is nothing but electron so you know the </a:t>
            </a:r>
            <a:r>
              <a:rPr lang="en-US" dirty="0" err="1"/>
              <a:t>charge.its</a:t>
            </a:r>
            <a:r>
              <a:rPr lang="en-US" dirty="0"/>
              <a:t> -e. the most important point is negative beta particles are not the orbital electrons of </a:t>
            </a:r>
            <a:r>
              <a:rPr lang="en-US" dirty="0" err="1"/>
              <a:t>atom.they</a:t>
            </a:r>
            <a:r>
              <a:rPr lang="en-US" dirty="0"/>
              <a:t> are produced in the nucleus. ... The charge is either positive or negative. Beta Particles: β can be positrons or high speed electrons</a:t>
            </a:r>
            <a:r>
              <a:rPr lang="en-US" dirty="0" smtClean="0"/>
              <a:t>.</a:t>
            </a:r>
          </a:p>
          <a:p>
            <a:r>
              <a:rPr lang="en-US" b="1" dirty="0"/>
              <a:t>Ionization</a:t>
            </a:r>
            <a:r>
              <a:rPr lang="en-US" dirty="0"/>
              <a:t> is the process by which an atom or a molecule acquires a negative or positive charge by gaining or losing electrons to form ions</a:t>
            </a:r>
          </a:p>
        </p:txBody>
      </p:sp>
    </p:spTree>
    <p:extLst>
      <p:ext uri="{BB962C8B-B14F-4D97-AF65-F5344CB8AC3E}">
        <p14:creationId xmlns:p14="http://schemas.microsoft.com/office/powerpoint/2010/main" val="196312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a:t>
            </a:r>
            <a:endParaRPr lang="en-US" dirty="0"/>
          </a:p>
        </p:txBody>
      </p:sp>
      <p:sp>
        <p:nvSpPr>
          <p:cNvPr id="3" name="Content Placeholder 2"/>
          <p:cNvSpPr>
            <a:spLocks noGrp="1"/>
          </p:cNvSpPr>
          <p:nvPr>
            <p:ph sz="half" idx="1"/>
          </p:nvPr>
        </p:nvSpPr>
        <p:spPr>
          <a:xfrm>
            <a:off x="457200" y="1773936"/>
            <a:ext cx="8291264" cy="4623816"/>
          </a:xfrm>
        </p:spPr>
        <p:txBody>
          <a:bodyPr>
            <a:normAutofit/>
          </a:bodyPr>
          <a:lstStyle/>
          <a:p>
            <a:r>
              <a:rPr lang="en-US" sz="2400" b="1" dirty="0" smtClean="0"/>
              <a:t>Radiation</a:t>
            </a:r>
            <a:r>
              <a:rPr lang="en-US" sz="2400" dirty="0" smtClean="0"/>
              <a:t> – a decay process where there’s an emission of energy as electromagnetic waves or as moving subatomic particles, especially high-energy particles that cause ionization.</a:t>
            </a:r>
            <a:endParaRPr lang="en-US"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888" y="3566253"/>
            <a:ext cx="5450249"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7506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66682"/>
            <a:ext cx="7776864"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1353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elements with atomic number 83 and higher radioactive?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Elements like to have an equal number of protons and neutrons because this makes them the most stable. Stable atoms have a binding energy that is strong enough to hold the protons and neutrons together. Even if an atom has an additional neutron or two it may remain stable. However, an additional neutron or two may upset the binding energy and cause the atom to become unstable. In an unstable atom, the nucleus changes by giving off a neutron to get back to a balanced state. As the unstable nucleus changes, it gives off radiation and is said to be radioactive. Radioactive isotopes are often called radioisotopes.</a:t>
            </a:r>
          </a:p>
          <a:p>
            <a:endParaRPr lang="en-US" dirty="0" smtClean="0"/>
          </a:p>
          <a:p>
            <a:r>
              <a:rPr lang="en-US" dirty="0"/>
              <a:t>A</a:t>
            </a:r>
            <a:r>
              <a:rPr lang="en-US" dirty="0" smtClean="0"/>
              <a:t>tomic numbers greater than 83 are radioisotopes meaning that these elements have unstable nuclei and are radioactive. Elements with atomic numbers of 83 and less, have isotopes(stable </a:t>
            </a:r>
            <a:r>
              <a:rPr lang="en-US" dirty="0" err="1" smtClean="0"/>
              <a:t>neuclei</a:t>
            </a:r>
            <a:r>
              <a:rPr lang="en-US" dirty="0" smtClean="0"/>
              <a:t>; Example H-3) and most have at least one radioisotope (unstable nucleus). As a radioisotope tries to stabilize, it may transform into a new element in a process called transmutation.</a:t>
            </a:r>
            <a:endParaRPr lang="en-US" dirty="0"/>
          </a:p>
        </p:txBody>
      </p:sp>
    </p:spTree>
    <p:extLst>
      <p:ext uri="{BB962C8B-B14F-4D97-AF65-F5344CB8AC3E}">
        <p14:creationId xmlns:p14="http://schemas.microsoft.com/office/powerpoint/2010/main" val="2613151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61</TotalTime>
  <Words>386</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Radioactive Elements</vt:lpstr>
      <vt:lpstr>What are radioactive elements?</vt:lpstr>
      <vt:lpstr>NOTE:</vt:lpstr>
      <vt:lpstr>Radiation</vt:lpstr>
      <vt:lpstr>PowerPoint Presentation</vt:lpstr>
      <vt:lpstr>Why are elements with atomic number 83 and higher radioactive?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Radioactive Elements</dc:title>
  <dc:creator>ASUS</dc:creator>
  <cp:lastModifiedBy>ASUS</cp:lastModifiedBy>
  <cp:revision>4</cp:revision>
  <dcterms:created xsi:type="dcterms:W3CDTF">2018-06-25T05:36:32Z</dcterms:created>
  <dcterms:modified xsi:type="dcterms:W3CDTF">2018-06-25T06:38:06Z</dcterms:modified>
</cp:coreProperties>
</file>