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E56-5809-4411-AE53-089C8EF63D2C}" type="datetimeFigureOut">
              <a:rPr lang="th-TH" smtClean="0"/>
              <a:t>17/12/58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62B-610F-449F-8333-8D786C71C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380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E56-5809-4411-AE53-089C8EF63D2C}" type="datetimeFigureOut">
              <a:rPr lang="th-TH" smtClean="0"/>
              <a:t>17/12/58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62B-610F-449F-8333-8D786C71C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83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E56-5809-4411-AE53-089C8EF63D2C}" type="datetimeFigureOut">
              <a:rPr lang="th-TH" smtClean="0"/>
              <a:t>17/12/58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62B-610F-449F-8333-8D786C71C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078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E56-5809-4411-AE53-089C8EF63D2C}" type="datetimeFigureOut">
              <a:rPr lang="th-TH" smtClean="0"/>
              <a:t>17/12/58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62B-610F-449F-8333-8D786C71C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397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E56-5809-4411-AE53-089C8EF63D2C}" type="datetimeFigureOut">
              <a:rPr lang="th-TH" smtClean="0"/>
              <a:t>17/12/58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62B-610F-449F-8333-8D786C71C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511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E56-5809-4411-AE53-089C8EF63D2C}" type="datetimeFigureOut">
              <a:rPr lang="th-TH" smtClean="0"/>
              <a:t>17/12/58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62B-610F-449F-8333-8D786C71C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884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E56-5809-4411-AE53-089C8EF63D2C}" type="datetimeFigureOut">
              <a:rPr lang="th-TH" smtClean="0"/>
              <a:t>17/12/58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62B-610F-449F-8333-8D786C71C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062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E56-5809-4411-AE53-089C8EF63D2C}" type="datetimeFigureOut">
              <a:rPr lang="th-TH" smtClean="0"/>
              <a:t>17/12/58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62B-610F-449F-8333-8D786C71C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040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E56-5809-4411-AE53-089C8EF63D2C}" type="datetimeFigureOut">
              <a:rPr lang="th-TH" smtClean="0"/>
              <a:t>17/12/58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62B-610F-449F-8333-8D786C71C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777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E56-5809-4411-AE53-089C8EF63D2C}" type="datetimeFigureOut">
              <a:rPr lang="th-TH" smtClean="0"/>
              <a:t>17/12/58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62B-610F-449F-8333-8D786C71C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326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E56-5809-4411-AE53-089C8EF63D2C}" type="datetimeFigureOut">
              <a:rPr lang="th-TH" smtClean="0"/>
              <a:t>17/12/58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62B-610F-449F-8333-8D786C71C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836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5E56-5809-4411-AE53-089C8EF63D2C}" type="datetimeFigureOut">
              <a:rPr lang="th-TH" smtClean="0"/>
              <a:t>17/12/58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562B-610F-449F-8333-8D786C71C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971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Transfer of Genetic Characteristics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3: Lesson 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773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and Heredity Unit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Heredity</a:t>
            </a:r>
            <a:r>
              <a:rPr lang="en-US" dirty="0" smtClean="0"/>
              <a:t> is the passing down of traits from the parent to offspring.</a:t>
            </a:r>
          </a:p>
          <a:p>
            <a:r>
              <a:rPr lang="en-US" b="1" dirty="0" smtClean="0"/>
              <a:t>Genetics</a:t>
            </a:r>
            <a:r>
              <a:rPr lang="en-US" dirty="0" smtClean="0"/>
              <a:t> is the study of heredity</a:t>
            </a:r>
          </a:p>
          <a:p>
            <a:r>
              <a:rPr lang="en-US" b="1" dirty="0" err="1" smtClean="0"/>
              <a:t>Gregor</a:t>
            </a:r>
            <a:r>
              <a:rPr lang="en-US" b="1" dirty="0" smtClean="0"/>
              <a:t> Mendel </a:t>
            </a:r>
            <a:r>
              <a:rPr lang="en-US" dirty="0" smtClean="0"/>
              <a:t>is the father of genetics</a:t>
            </a:r>
          </a:p>
          <a:p>
            <a:r>
              <a:rPr lang="en-US" b="1" dirty="0" smtClean="0"/>
              <a:t>Traits</a:t>
            </a:r>
            <a:r>
              <a:rPr lang="en-US" dirty="0" smtClean="0"/>
              <a:t> a collection of physical characteristics</a:t>
            </a:r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90" y="1988840"/>
            <a:ext cx="395858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6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Genes</a:t>
            </a:r>
            <a:r>
              <a:rPr lang="en-US" dirty="0" smtClean="0"/>
              <a:t> are the units of inheritance that determine the characteristics of an individual.</a:t>
            </a:r>
          </a:p>
          <a:p>
            <a:r>
              <a:rPr lang="en-US" b="1" dirty="0" smtClean="0"/>
              <a:t>Fertilization</a:t>
            </a:r>
            <a:r>
              <a:rPr lang="en-US" dirty="0" smtClean="0"/>
              <a:t> is the process where male and female gametes fuse together to form a zygote.</a:t>
            </a:r>
            <a:endParaRPr lang="th-T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831067" cy="284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1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Yourself</a:t>
            </a:r>
            <a:endParaRPr lang="th-TH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060848"/>
            <a:ext cx="704166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9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937"/>
            <a:ext cx="8229600" cy="1143000"/>
          </a:xfrm>
        </p:spPr>
        <p:txBody>
          <a:bodyPr/>
          <a:lstStyle/>
          <a:p>
            <a:r>
              <a:rPr lang="en-US" dirty="0" smtClean="0"/>
              <a:t>Chromosomes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8147248" cy="115212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Chromosomes</a:t>
            </a:r>
            <a:r>
              <a:rPr lang="en-US" dirty="0" smtClean="0"/>
              <a:t> are thread-like structures in the nucleus that carries the genes.</a:t>
            </a:r>
          </a:p>
          <a:p>
            <a:r>
              <a:rPr lang="en-US" b="1" dirty="0" smtClean="0"/>
              <a:t>Chromatin</a:t>
            </a:r>
            <a:r>
              <a:rPr lang="en-US" dirty="0" smtClean="0"/>
              <a:t> are tangled like a mass of tiny threads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3044"/>
            <a:ext cx="3312368" cy="242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62" y="4221088"/>
            <a:ext cx="5370364" cy="223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5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number of chromosomes in a normal cell is constant for each species of organisms. It is even number and it is called diploid number (2n)</a:t>
            </a:r>
            <a:endParaRPr lang="th-TH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46230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7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chromosomes that are similar in size and shape can be paired. A pair of similar chromosomes is called </a:t>
            </a:r>
            <a:br>
              <a:rPr lang="en-US" sz="2400" dirty="0" smtClean="0"/>
            </a:br>
            <a:r>
              <a:rPr lang="en-US" sz="2400" b="1" dirty="0" smtClean="0"/>
              <a:t>homologous chromosomes.</a:t>
            </a:r>
            <a:endParaRPr lang="th-TH" sz="24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688632" cy="481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7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3456384" cy="4464496"/>
          </a:xfrm>
        </p:spPr>
        <p:txBody>
          <a:bodyPr>
            <a:noAutofit/>
          </a:bodyPr>
          <a:lstStyle/>
          <a:p>
            <a:r>
              <a:rPr lang="en-US" sz="2400" dirty="0" smtClean="0"/>
              <a:t>Gametes contain only half of the diploid number which is called </a:t>
            </a:r>
            <a:br>
              <a:rPr lang="en-US" sz="2400" dirty="0" smtClean="0"/>
            </a:br>
            <a:r>
              <a:rPr lang="en-US" sz="2400" b="1" dirty="0" smtClean="0"/>
              <a:t>haploid number</a:t>
            </a:r>
            <a:r>
              <a:rPr lang="en-US" sz="2400" dirty="0" smtClean="0"/>
              <a:t> (n) due to meiosis. During fertilization male and female gametes fused together to form a zygote that has a full diploid number of chromosomes (2n)</a:t>
            </a:r>
            <a:endParaRPr lang="th-TH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8679"/>
            <a:ext cx="4752528" cy="591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4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Yourself</a:t>
            </a:r>
            <a:endParaRPr lang="th-TH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84463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2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163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Transfer of Genetic Characteristics</vt:lpstr>
      <vt:lpstr>Traits and Heredity Unit</vt:lpstr>
      <vt:lpstr>Genes </vt:lpstr>
      <vt:lpstr>Test Yourself</vt:lpstr>
      <vt:lpstr>Chromosomes</vt:lpstr>
      <vt:lpstr>The number of chromosomes in a normal cell is constant for each species of organisms. It is even number and it is called diploid number (2n)</vt:lpstr>
      <vt:lpstr>The chromosomes that are similar in size and shape can be paired. A pair of similar chromosomes is called  homologous chromosomes.</vt:lpstr>
      <vt:lpstr>Gametes contain only half of the diploid number which is called  haploid number (n) due to meiosis. During fertilization male and female gametes fused together to form a zygote that has a full diploid number of chromosomes (2n)</vt:lpstr>
      <vt:lpstr>Test Yourself</vt:lpstr>
    </vt:vector>
  </TitlesOfParts>
  <Company>Asus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Transfer of Genetic Characteristics</dc:title>
  <dc:creator>Preinstall Customer</dc:creator>
  <cp:lastModifiedBy>Preinstall Customer</cp:lastModifiedBy>
  <cp:revision>17</cp:revision>
  <dcterms:created xsi:type="dcterms:W3CDTF">2015-12-14T08:47:33Z</dcterms:created>
  <dcterms:modified xsi:type="dcterms:W3CDTF">2015-12-17T07:13:19Z</dcterms:modified>
</cp:coreProperties>
</file>