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3045E217-9BB7-4773-8879-D5CC52A9DDA0}" type="datetimeFigureOut">
              <a:rPr lang="th-TH" smtClean="0"/>
              <a:t>28/01/62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045E217-9BB7-4773-8879-D5CC52A9DDA0}" type="datetimeFigureOut">
              <a:rPr lang="th-TH" smtClean="0"/>
              <a:t>28/01/62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045E217-9BB7-4773-8879-D5CC52A9DDA0}" type="datetimeFigureOut">
              <a:rPr lang="th-TH" smtClean="0"/>
              <a:t>28/01/62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045E217-9BB7-4773-8879-D5CC52A9DDA0}" type="datetimeFigureOut">
              <a:rPr lang="th-TH" smtClean="0"/>
              <a:t>28/01/62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5E217-9BB7-4773-8879-D5CC52A9DDA0}" type="datetimeFigureOut">
              <a:rPr lang="th-TH" smtClean="0"/>
              <a:t>28/01/62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3045E217-9BB7-4773-8879-D5CC52A9DDA0}" type="datetimeFigureOut">
              <a:rPr lang="th-TH" smtClean="0"/>
              <a:t>28/01/62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3045E217-9BB7-4773-8879-D5CC52A9DDA0}" type="datetimeFigureOut">
              <a:rPr lang="th-TH" smtClean="0"/>
              <a:t>28/01/62</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3045E217-9BB7-4773-8879-D5CC52A9DDA0}" type="datetimeFigureOut">
              <a:rPr lang="th-TH" smtClean="0"/>
              <a:t>28/01/62</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5E217-9BB7-4773-8879-D5CC52A9DDA0}" type="datetimeFigureOut">
              <a:rPr lang="th-TH" smtClean="0"/>
              <a:t>28/01/62</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5E217-9BB7-4773-8879-D5CC52A9DDA0}" type="datetimeFigureOut">
              <a:rPr lang="th-TH" smtClean="0"/>
              <a:t>28/01/62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5E217-9BB7-4773-8879-D5CC52A9DDA0}" type="datetimeFigureOut">
              <a:rPr lang="th-TH" smtClean="0"/>
              <a:t>28/01/62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56E7A1D-15F5-4C39-AF8B-D5984DEBE281}"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5E217-9BB7-4773-8879-D5CC52A9DDA0}" type="datetimeFigureOut">
              <a:rPr lang="th-TH" smtClean="0"/>
              <a:t>28/01/62</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E7A1D-15F5-4C39-AF8B-D5984DEBE281}"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Thunderstorms and Tropical Cyclones</a:t>
            </a:r>
            <a:endParaRPr lang="th-TH" dirty="0"/>
          </a:p>
        </p:txBody>
      </p:sp>
      <p:sp>
        <p:nvSpPr>
          <p:cNvPr id="3" name="Subtitle 2"/>
          <p:cNvSpPr>
            <a:spLocks noGrp="1"/>
          </p:cNvSpPr>
          <p:nvPr>
            <p:ph type="subTitle" idx="1"/>
          </p:nvPr>
        </p:nvSpPr>
        <p:spPr/>
        <p:txBody>
          <a:bodyPr/>
          <a:lstStyle/>
          <a:p>
            <a:r>
              <a:rPr lang="en-US" dirty="0" smtClean="0"/>
              <a:t>Atmosphere and Weather</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T-Storm</a:t>
            </a:r>
            <a:endParaRPr lang="th-TH" dirty="0"/>
          </a:p>
        </p:txBody>
      </p:sp>
      <p:sp>
        <p:nvSpPr>
          <p:cNvPr id="4" name="Content Placeholder 3"/>
          <p:cNvSpPr>
            <a:spLocks noGrp="1"/>
          </p:cNvSpPr>
          <p:nvPr>
            <p:ph sz="half" idx="1"/>
          </p:nvPr>
        </p:nvSpPr>
        <p:spPr>
          <a:xfrm>
            <a:off x="457200" y="1700808"/>
            <a:ext cx="3754760" cy="4425355"/>
          </a:xfrm>
        </p:spPr>
        <p:txBody>
          <a:bodyPr>
            <a:normAutofit fontScale="62500" lnSpcReduction="20000"/>
          </a:bodyPr>
          <a:lstStyle/>
          <a:p>
            <a:r>
              <a:rPr lang="en-US" dirty="0" smtClean="0"/>
              <a:t>A form of weather characterized by the presence of lightning and its attendant thunder.</a:t>
            </a:r>
          </a:p>
          <a:p>
            <a:r>
              <a:rPr lang="en-US" dirty="0" smtClean="0"/>
              <a:t>Formation: Sun heats up the earth’s surface, surface heats up the air above it, warm moist air rises forming a cumulus cloud, cloud continues to grow, as warm air continues to rise, warm air meets very cold air, when these air collide, lightning and thunder will take place. Later the cloud becomes very large and heavy, then rain starts to fall. About 30 minutes thunderstorm begins to dissipate. </a:t>
            </a:r>
            <a:endParaRPr lang="th-TH" dirty="0"/>
          </a:p>
        </p:txBody>
      </p:sp>
      <p:pic>
        <p:nvPicPr>
          <p:cNvPr id="6" name="Content Placeholder 5" descr="fixedw_large_4x.jpg"/>
          <p:cNvPicPr>
            <a:picLocks noGrp="1" noChangeAspect="1"/>
          </p:cNvPicPr>
          <p:nvPr>
            <p:ph sz="half" idx="2"/>
          </p:nvPr>
        </p:nvPicPr>
        <p:blipFill>
          <a:blip r:embed="rId2" cstate="print"/>
          <a:stretch>
            <a:fillRect/>
          </a:stretch>
        </p:blipFill>
        <p:spPr>
          <a:xfrm>
            <a:off x="4211959" y="2060848"/>
            <a:ext cx="4525689" cy="2880320"/>
          </a:xfrm>
        </p:spPr>
      </p:pic>
      <p:sp>
        <p:nvSpPr>
          <p:cNvPr id="7" name="TextBox 6"/>
          <p:cNvSpPr txBox="1"/>
          <p:nvPr/>
        </p:nvSpPr>
        <p:spPr>
          <a:xfrm>
            <a:off x="5292080" y="5085184"/>
            <a:ext cx="2482474" cy="276999"/>
          </a:xfrm>
          <a:prstGeom prst="rect">
            <a:avLst/>
          </a:prstGeom>
          <a:noFill/>
        </p:spPr>
        <p:txBody>
          <a:bodyPr wrap="none" rtlCol="0">
            <a:spAutoFit/>
          </a:bodyPr>
          <a:lstStyle/>
          <a:p>
            <a:r>
              <a:rPr lang="en-US" sz="1200" i="1" dirty="0" smtClean="0"/>
              <a:t>Thailand during Southwest Monsoon</a:t>
            </a:r>
            <a:endParaRPr lang="th-TH" sz="1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Tropical Cyclone</a:t>
            </a:r>
            <a:endParaRPr lang="th-TH" dirty="0"/>
          </a:p>
        </p:txBody>
      </p:sp>
      <p:sp>
        <p:nvSpPr>
          <p:cNvPr id="3" name="Content Placeholder 2"/>
          <p:cNvSpPr>
            <a:spLocks noGrp="1"/>
          </p:cNvSpPr>
          <p:nvPr>
            <p:ph sz="half" idx="1"/>
          </p:nvPr>
        </p:nvSpPr>
        <p:spPr>
          <a:xfrm>
            <a:off x="467544" y="1196752"/>
            <a:ext cx="8435280" cy="1944216"/>
          </a:xfrm>
        </p:spPr>
        <p:txBody>
          <a:bodyPr>
            <a:normAutofit/>
          </a:bodyPr>
          <a:lstStyle/>
          <a:p>
            <a:r>
              <a:rPr lang="en-US" sz="1600" dirty="0" smtClean="0"/>
              <a:t>A circular storm that brings heavy rain and strong winds in tropical areas. It usually forms over warm oceans and often moves onto the land.</a:t>
            </a:r>
          </a:p>
          <a:p>
            <a:r>
              <a:rPr lang="en-US" sz="1600" dirty="0" smtClean="0"/>
              <a:t>Formation:</a:t>
            </a:r>
          </a:p>
          <a:p>
            <a:pPr lvl="1"/>
            <a:r>
              <a:rPr lang="en-US" sz="1600" dirty="0" smtClean="0"/>
              <a:t>The sea temperature is above 26 degree Celsius.</a:t>
            </a:r>
          </a:p>
          <a:p>
            <a:pPr lvl="1"/>
            <a:r>
              <a:rPr lang="en-US" sz="1600" dirty="0" smtClean="0"/>
              <a:t>The humidity is high.</a:t>
            </a:r>
          </a:p>
          <a:p>
            <a:pPr lvl="1"/>
            <a:r>
              <a:rPr lang="en-US" sz="1600" dirty="0" smtClean="0"/>
              <a:t>It happens near the equator.</a:t>
            </a:r>
          </a:p>
          <a:p>
            <a:pPr>
              <a:buNone/>
            </a:pPr>
            <a:endParaRPr lang="th-TH" dirty="0"/>
          </a:p>
        </p:txBody>
      </p:sp>
      <p:pic>
        <p:nvPicPr>
          <p:cNvPr id="5" name="Content Placeholder 4" descr="Tropical-Cyclone-hurricane-typhoon-formation.jpg"/>
          <p:cNvPicPr>
            <a:picLocks noGrp="1" noChangeAspect="1"/>
          </p:cNvPicPr>
          <p:nvPr>
            <p:ph sz="half" idx="2"/>
          </p:nvPr>
        </p:nvPicPr>
        <p:blipFill>
          <a:blip r:embed="rId2" cstate="print"/>
          <a:stretch>
            <a:fillRect/>
          </a:stretch>
        </p:blipFill>
        <p:spPr>
          <a:xfrm>
            <a:off x="1907704" y="3212976"/>
            <a:ext cx="5578478" cy="295232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ropical-cyclone-formation.png"/>
          <p:cNvPicPr>
            <a:picLocks noChangeAspect="1"/>
          </p:cNvPicPr>
          <p:nvPr/>
        </p:nvPicPr>
        <p:blipFill>
          <a:blip r:embed="rId2" cstate="print"/>
          <a:stretch>
            <a:fillRect/>
          </a:stretch>
        </p:blipFill>
        <p:spPr>
          <a:xfrm>
            <a:off x="611560" y="1124744"/>
            <a:ext cx="8055368" cy="41764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Test Yourself</a:t>
            </a:r>
            <a:endParaRPr lang="th-TH" dirty="0"/>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t>Differentiate between a thunderstorm and a tropical cyclone.</a:t>
            </a:r>
          </a:p>
          <a:p>
            <a:pPr marL="514350" indent="-514350">
              <a:buFont typeface="+mj-lt"/>
              <a:buAutoNum type="arabicPeriod"/>
            </a:pPr>
            <a:r>
              <a:rPr lang="en-US" dirty="0" smtClean="0"/>
              <a:t>What are the effects of thunderstorm?</a:t>
            </a:r>
          </a:p>
          <a:p>
            <a:pPr marL="514350" indent="-514350">
              <a:buFont typeface="+mj-lt"/>
              <a:buAutoNum type="arabicPeriod"/>
            </a:pPr>
            <a:r>
              <a:rPr lang="en-US" dirty="0" smtClean="0"/>
              <a:t>What should you do when the meteorological department issues a tropical cyclone warning for your area?</a:t>
            </a:r>
          </a:p>
          <a:p>
            <a:endParaRPr lang="th-TH"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193</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Thunderstorms and Tropical Cyclones</vt:lpstr>
      <vt:lpstr>T-Storm</vt:lpstr>
      <vt:lpstr>Tropical Cyclone</vt:lpstr>
      <vt:lpstr>Slide 4</vt:lpstr>
      <vt:lpstr>Test Yourself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Thunderstorms and Tropical Cyclones</dc:title>
  <dc:creator>dell</dc:creator>
  <cp:lastModifiedBy>dell</cp:lastModifiedBy>
  <cp:revision>5</cp:revision>
  <dcterms:created xsi:type="dcterms:W3CDTF">2019-01-28T01:29:31Z</dcterms:created>
  <dcterms:modified xsi:type="dcterms:W3CDTF">2019-01-28T01:50:09Z</dcterms:modified>
</cp:coreProperties>
</file>