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D9D-7122-4AA7-BA6C-1D93B0D6E488}" type="datetimeFigureOut">
              <a:rPr lang="th-TH" smtClean="0"/>
              <a:t>20/01/59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22D-0372-4BCD-8781-3DF7577246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933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D9D-7122-4AA7-BA6C-1D93B0D6E488}" type="datetimeFigureOut">
              <a:rPr lang="th-TH" smtClean="0"/>
              <a:t>20/01/59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22D-0372-4BCD-8781-3DF7577246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110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D9D-7122-4AA7-BA6C-1D93B0D6E488}" type="datetimeFigureOut">
              <a:rPr lang="th-TH" smtClean="0"/>
              <a:t>20/01/59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22D-0372-4BCD-8781-3DF7577246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121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20/01/59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27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20/01/59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2125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DDE9EC"/>
                </a:solidFill>
              </a:rPr>
              <a:pPr/>
              <a:t>20/01/59</a:t>
            </a:fld>
            <a:endParaRPr lang="th-TH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h-TH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87DE3A2-7CC1-44B0-803E-EADFCB0AEEB0}" type="slidenum">
              <a:rPr lang="th-TH" smtClean="0">
                <a:solidFill>
                  <a:srgbClr val="DDE9EC"/>
                </a:solidFill>
              </a:rPr>
              <a:pPr/>
              <a:t>‹#›</a:t>
            </a:fld>
            <a:endParaRPr lang="th-TH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31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20/01/59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266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20/01/59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9632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20/01/59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6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20/01/59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0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20/01/59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603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D9D-7122-4AA7-BA6C-1D93B0D6E488}" type="datetimeFigureOut">
              <a:rPr lang="th-TH" smtClean="0"/>
              <a:t>20/01/59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22D-0372-4BCD-8781-3DF7577246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1601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DDE9EC"/>
                </a:solidFill>
              </a:rPr>
              <a:pPr/>
              <a:t>20/01/59</a:t>
            </a:fld>
            <a:endParaRPr lang="th-TH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E3A2-7CC1-44B0-803E-EADFCB0AEEB0}" type="slidenum">
              <a:rPr lang="th-TH" smtClean="0">
                <a:solidFill>
                  <a:srgbClr val="DDE9EC"/>
                </a:solidFill>
              </a:rPr>
              <a:pPr/>
              <a:t>‹#›</a:t>
            </a:fld>
            <a:endParaRPr lang="th-TH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62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20/01/59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30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20/01/59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1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D9D-7122-4AA7-BA6C-1D93B0D6E488}" type="datetimeFigureOut">
              <a:rPr lang="th-TH" smtClean="0"/>
              <a:t>20/01/59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22D-0372-4BCD-8781-3DF7577246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022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D9D-7122-4AA7-BA6C-1D93B0D6E488}" type="datetimeFigureOut">
              <a:rPr lang="th-TH" smtClean="0"/>
              <a:t>20/01/59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22D-0372-4BCD-8781-3DF7577246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774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D9D-7122-4AA7-BA6C-1D93B0D6E488}" type="datetimeFigureOut">
              <a:rPr lang="th-TH" smtClean="0"/>
              <a:t>20/01/59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22D-0372-4BCD-8781-3DF7577246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029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D9D-7122-4AA7-BA6C-1D93B0D6E488}" type="datetimeFigureOut">
              <a:rPr lang="th-TH" smtClean="0"/>
              <a:t>20/01/59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22D-0372-4BCD-8781-3DF7577246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12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D9D-7122-4AA7-BA6C-1D93B0D6E488}" type="datetimeFigureOut">
              <a:rPr lang="th-TH" smtClean="0"/>
              <a:t>20/01/59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22D-0372-4BCD-8781-3DF7577246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483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D9D-7122-4AA7-BA6C-1D93B0D6E488}" type="datetimeFigureOut">
              <a:rPr lang="th-TH" smtClean="0"/>
              <a:t>20/01/59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22D-0372-4BCD-8781-3DF7577246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666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5D9D-7122-4AA7-BA6C-1D93B0D6E488}" type="datetimeFigureOut">
              <a:rPr lang="th-TH" smtClean="0"/>
              <a:t>20/01/59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8D22D-0372-4BCD-8781-3DF7577246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481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25D9D-7122-4AA7-BA6C-1D93B0D6E488}" type="datetimeFigureOut">
              <a:rPr lang="th-TH" smtClean="0"/>
              <a:t>20/01/59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8D22D-0372-4BCD-8781-3DF75772463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48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2DB352-FE23-451E-8C73-DBEBB7AB695C}" type="datetimeFigureOut">
              <a:rPr lang="th-TH" smtClean="0">
                <a:solidFill>
                  <a:srgbClr val="464653"/>
                </a:solidFill>
              </a:rPr>
              <a:pPr/>
              <a:t>20/01/59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7DE3A2-7CC1-44B0-803E-EADFCB0AEEB0}" type="slidenum">
              <a:rPr lang="th-TH" smtClean="0">
                <a:solidFill>
                  <a:srgbClr val="464653"/>
                </a:solidFill>
              </a:rPr>
              <a:pPr/>
              <a:t>‹#›</a:t>
            </a:fld>
            <a:endParaRPr lang="th-TH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7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Unicellular and Multicellular Organisms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801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Unicellular Organisms</a:t>
            </a:r>
            <a:endParaRPr lang="th-TH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Organisms that consist of one cell. </a:t>
            </a:r>
          </a:p>
          <a:p>
            <a:r>
              <a:rPr lang="en-US" dirty="0" smtClean="0"/>
              <a:t>They are also known as microorganisms</a:t>
            </a:r>
          </a:p>
          <a:p>
            <a:r>
              <a:rPr lang="en-US" dirty="0" smtClean="0"/>
              <a:t>They also carry out all the life processes such as movement, response, respiration, digestion, excretion, reproduction, and growth</a:t>
            </a:r>
            <a:endParaRPr lang="th-T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8720"/>
            <a:ext cx="194421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87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Multicellular Organisms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Organisms that consists of many cells that are usually complex.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Hydra, earthworm, deer, spirogyra, </a:t>
            </a:r>
            <a:r>
              <a:rPr lang="en-US" dirty="0" err="1" smtClean="0"/>
              <a:t>mucor</a:t>
            </a:r>
            <a:r>
              <a:rPr lang="en-US" dirty="0" smtClean="0"/>
              <a:t>, grass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1947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UNICELLULAR VS. MULTICELLULAR</a:t>
            </a:r>
            <a:endParaRPr lang="th-TH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94142"/>
            <a:ext cx="6553200" cy="4587240"/>
          </a:xfrm>
        </p:spPr>
      </p:pic>
    </p:spTree>
    <p:extLst>
      <p:ext uri="{BB962C8B-B14F-4D97-AF65-F5344CB8AC3E}">
        <p14:creationId xmlns:p14="http://schemas.microsoft.com/office/powerpoint/2010/main" val="10667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Unicellular and Multicellular Organisms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00949684"/>
              </p:ext>
            </p:extLst>
          </p:nvPr>
        </p:nvGraphicFramePr>
        <p:xfrm>
          <a:off x="457200" y="1219200"/>
          <a:ext cx="82296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Unicellular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Multicellular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Euglena (</a:t>
                      </a:r>
                      <a:r>
                        <a:rPr lang="en-US" sz="2400" dirty="0" err="1" smtClean="0"/>
                        <a:t>protist</a:t>
                      </a:r>
                      <a:r>
                        <a:rPr lang="en-US" sz="2400" dirty="0" smtClean="0"/>
                        <a:t>)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Hydra (fresh water</a:t>
                      </a:r>
                      <a:r>
                        <a:rPr lang="en-US" sz="2400" baseline="0" dirty="0" smtClean="0"/>
                        <a:t> animal)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Amoeba (</a:t>
                      </a:r>
                      <a:r>
                        <a:rPr lang="en-US" sz="2400" dirty="0" err="1" smtClean="0"/>
                        <a:t>protist</a:t>
                      </a:r>
                      <a:r>
                        <a:rPr lang="en-US" sz="2400" dirty="0" smtClean="0"/>
                        <a:t>)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Earthworm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Paramecium (protozoa)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Deer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Chlamydomonas</a:t>
                      </a:r>
                      <a:r>
                        <a:rPr lang="en-US" sz="2400" dirty="0" smtClean="0"/>
                        <a:t> (algae)</a:t>
                      </a:r>
                      <a:endParaRPr lang="th-TH" sz="2400" dirty="0" smtClean="0"/>
                    </a:p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Spirogyra (</a:t>
                      </a:r>
                      <a:r>
                        <a:rPr lang="en-US" sz="2400" smtClean="0"/>
                        <a:t>algae) </a:t>
                      </a:r>
                      <a:endParaRPr lang="th-TH" sz="2400" dirty="0" smtClean="0"/>
                    </a:p>
                    <a:p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Most bacteria</a:t>
                      </a:r>
                      <a:endParaRPr lang="th-TH" sz="2400" dirty="0" smtClean="0"/>
                    </a:p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Mucor</a:t>
                      </a:r>
                      <a:r>
                        <a:rPr lang="en-US" sz="2400" dirty="0" smtClean="0"/>
                        <a:t> (fungus found in rotten vegetables)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Yeast (</a:t>
                      </a:r>
                      <a:r>
                        <a:rPr lang="en-US" sz="2400" dirty="0" smtClean="0"/>
                        <a:t>fungus)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Plants</a:t>
                      </a:r>
                      <a:r>
                        <a:rPr lang="en-US" sz="2400" baseline="0" dirty="0" smtClean="0"/>
                        <a:t> and Animals 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6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 Yourself</a:t>
            </a:r>
            <a:endParaRPr lang="th-T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799"/>
            <a:ext cx="5616624" cy="327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31855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126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Origin</vt:lpstr>
      <vt:lpstr>Unicellular and Multicellular Organisms</vt:lpstr>
      <vt:lpstr>Unicellular Organisms</vt:lpstr>
      <vt:lpstr>Multicellular Organisms</vt:lpstr>
      <vt:lpstr>UNICELLULAR VS. MULTICELLULAR</vt:lpstr>
      <vt:lpstr>Unicellular and Multicellular Organisms</vt:lpstr>
      <vt:lpstr>Test Yourself</vt:lpstr>
    </vt:vector>
  </TitlesOfParts>
  <Company>Asus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Unicellular and Multicellular Organisms</dc:title>
  <dc:creator>Preinstall Customer</dc:creator>
  <cp:lastModifiedBy>Preinstall Customer</cp:lastModifiedBy>
  <cp:revision>3</cp:revision>
  <dcterms:created xsi:type="dcterms:W3CDTF">2016-01-20T05:52:30Z</dcterms:created>
  <dcterms:modified xsi:type="dcterms:W3CDTF">2016-01-20T06:14:38Z</dcterms:modified>
</cp:coreProperties>
</file>