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2" r:id="rId2"/>
    <p:sldId id="315" r:id="rId3"/>
    <p:sldId id="265" r:id="rId4"/>
    <p:sldId id="266" r:id="rId5"/>
    <p:sldId id="270" r:id="rId6"/>
    <p:sldId id="269" r:id="rId7"/>
    <p:sldId id="282" r:id="rId8"/>
    <p:sldId id="272" r:id="rId9"/>
    <p:sldId id="316" r:id="rId10"/>
    <p:sldId id="317" r:id="rId11"/>
    <p:sldId id="318" r:id="rId12"/>
    <p:sldId id="319" r:id="rId13"/>
    <p:sldId id="320" r:id="rId14"/>
    <p:sldId id="321" r:id="rId15"/>
    <p:sldId id="322" r:id="rId16"/>
    <p:sldId id="324" r:id="rId17"/>
    <p:sldId id="323" r:id="rId18"/>
    <p:sldId id="325" r:id="rId19"/>
    <p:sldId id="326" r:id="rId20"/>
    <p:sldId id="273" r:id="rId21"/>
    <p:sldId id="274" r:id="rId22"/>
    <p:sldId id="313" r:id="rId23"/>
    <p:sldId id="275" r:id="rId24"/>
    <p:sldId id="314" r:id="rId25"/>
    <p:sldId id="307" r:id="rId26"/>
    <p:sldId id="312" r:id="rId27"/>
    <p:sldId id="308" r:id="rId28"/>
    <p:sldId id="309" r:id="rId29"/>
    <p:sldId id="310" r:id="rId30"/>
    <p:sldId id="311" r:id="rId31"/>
  </p:sldIdLst>
  <p:sldSz cx="9144000" cy="6858000" type="screen4x3"/>
  <p:notesSz cx="6781800" cy="90678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76" d="100"/>
          <a:sy n="76" d="100"/>
        </p:scale>
        <p:origin x="-10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A49B1-79F8-49FF-AB63-59072E305C1E}" type="datetimeFigureOut">
              <a:rPr lang="th-TH" smtClean="0"/>
              <a:t>14/01/62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220225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49B1-79F8-49FF-AB63-59072E305C1E}" type="datetimeFigureOut">
              <a:rPr lang="th-TH" smtClean="0"/>
              <a:t>14/01/62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344762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49B1-79F8-49FF-AB63-59072E305C1E}" type="datetimeFigureOut">
              <a:rPr lang="th-TH" smtClean="0"/>
              <a:t>14/01/62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131504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49B1-79F8-49FF-AB63-59072E305C1E}" type="datetimeFigureOut">
              <a:rPr lang="th-TH" smtClean="0"/>
              <a:t>14/01/62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41749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A49B1-79F8-49FF-AB63-59072E305C1E}" type="datetimeFigureOut">
              <a:rPr lang="th-TH" smtClean="0"/>
              <a:t>14/01/62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168673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A49B1-79F8-49FF-AB63-59072E305C1E}" type="datetimeFigureOut">
              <a:rPr lang="th-TH" smtClean="0"/>
              <a:t>14/01/62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17510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A49B1-79F8-49FF-AB63-59072E305C1E}" type="datetimeFigureOut">
              <a:rPr lang="th-TH" smtClean="0"/>
              <a:t>14/01/62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80335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A49B1-79F8-49FF-AB63-59072E305C1E}" type="datetimeFigureOut">
              <a:rPr lang="th-TH" smtClean="0"/>
              <a:t>14/01/62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26174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A49B1-79F8-49FF-AB63-59072E305C1E}" type="datetimeFigureOut">
              <a:rPr lang="th-TH" smtClean="0"/>
              <a:t>14/01/62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83106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A49B1-79F8-49FF-AB63-59072E305C1E}" type="datetimeFigureOut">
              <a:rPr lang="th-TH" smtClean="0"/>
              <a:t>14/01/62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166681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A49B1-79F8-49FF-AB63-59072E305C1E}" type="datetimeFigureOut">
              <a:rPr lang="th-TH" smtClean="0"/>
              <a:t>14/01/62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DF0AAB9-416B-4F60-9B4E-C32BCCD612BF}" type="slidenum">
              <a:rPr lang="th-TH" smtClean="0"/>
              <a:t>‹#›</a:t>
            </a:fld>
            <a:endParaRPr lang="th-TH"/>
          </a:p>
        </p:txBody>
      </p:sp>
    </p:spTree>
    <p:extLst>
      <p:ext uri="{BB962C8B-B14F-4D97-AF65-F5344CB8AC3E}">
        <p14:creationId xmlns:p14="http://schemas.microsoft.com/office/powerpoint/2010/main" val="186071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A49B1-79F8-49FF-AB63-59072E305C1E}" type="datetimeFigureOut">
              <a:rPr lang="th-TH" smtClean="0"/>
              <a:t>14/01/62</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0AAB9-416B-4F60-9B4E-C32BCCD612BF}" type="slidenum">
              <a:rPr lang="th-TH" smtClean="0"/>
              <a:t>‹#›</a:t>
            </a:fld>
            <a:endParaRPr lang="th-TH"/>
          </a:p>
        </p:txBody>
      </p:sp>
    </p:spTree>
    <p:extLst>
      <p:ext uri="{BB962C8B-B14F-4D97-AF65-F5344CB8AC3E}">
        <p14:creationId xmlns:p14="http://schemas.microsoft.com/office/powerpoint/2010/main" val="18468999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WEATHER</a:t>
            </a:r>
            <a:endParaRPr lang="th-TH" dirty="0"/>
          </a:p>
        </p:txBody>
      </p:sp>
      <p:sp>
        <p:nvSpPr>
          <p:cNvPr id="6" name="Subtitle 5"/>
          <p:cNvSpPr>
            <a:spLocks noGrp="1"/>
          </p:cNvSpPr>
          <p:nvPr>
            <p:ph type="subTitle" idx="1"/>
          </p:nvPr>
        </p:nvSpPr>
        <p:spPr/>
        <p:txBody>
          <a:bodyPr/>
          <a:lstStyle/>
          <a:p>
            <a:r>
              <a:rPr lang="en-US" dirty="0" smtClean="0"/>
              <a:t>Unit 1b</a:t>
            </a:r>
            <a:endParaRPr lang="th-TH" dirty="0"/>
          </a:p>
        </p:txBody>
      </p:sp>
    </p:spTree>
    <p:extLst>
      <p:ext uri="{BB962C8B-B14F-4D97-AF65-F5344CB8AC3E}">
        <p14:creationId xmlns:p14="http://schemas.microsoft.com/office/powerpoint/2010/main" val="1325663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Temperature</a:t>
            </a:r>
            <a:endParaRPr lang="en-US" dirty="0"/>
          </a:p>
        </p:txBody>
      </p:sp>
      <p:sp>
        <p:nvSpPr>
          <p:cNvPr id="4" name="Content Placeholder 3"/>
          <p:cNvSpPr>
            <a:spLocks noGrp="1"/>
          </p:cNvSpPr>
          <p:nvPr>
            <p:ph sz="half" idx="1"/>
          </p:nvPr>
        </p:nvSpPr>
        <p:spPr/>
        <p:txBody>
          <a:bodyPr/>
          <a:lstStyle/>
          <a:p>
            <a:r>
              <a:rPr lang="en-US" dirty="0" smtClean="0"/>
              <a:t>The air temperature varies at different time of the day, seasons of the year, and from place to place too.</a:t>
            </a:r>
          </a:p>
          <a:p>
            <a:endParaRPr lang="en-US" dirty="0"/>
          </a:p>
          <a:p>
            <a:r>
              <a:rPr lang="en-US" dirty="0" smtClean="0"/>
              <a:t>Tool: Thermometer</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83652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a:t>
            </a:r>
            <a:endParaRPr lang="en-US" dirty="0"/>
          </a:p>
        </p:txBody>
      </p:sp>
      <p:sp>
        <p:nvSpPr>
          <p:cNvPr id="3" name="Content Placeholder 2"/>
          <p:cNvSpPr>
            <a:spLocks noGrp="1"/>
          </p:cNvSpPr>
          <p:nvPr>
            <p:ph sz="half" idx="1"/>
          </p:nvPr>
        </p:nvSpPr>
        <p:spPr>
          <a:xfrm>
            <a:off x="457200" y="1600201"/>
            <a:ext cx="3733800" cy="4419600"/>
          </a:xfrm>
        </p:spPr>
        <p:txBody>
          <a:bodyPr>
            <a:normAutofit/>
          </a:bodyPr>
          <a:lstStyle/>
          <a:p>
            <a:r>
              <a:rPr lang="en-US" sz="2000" dirty="0" smtClean="0"/>
              <a:t>It is the amount of force exerted by the weight of the air in the atmosphere on the Earth’s surface.</a:t>
            </a:r>
          </a:p>
          <a:p>
            <a:r>
              <a:rPr lang="en-US" sz="2000" dirty="0" smtClean="0"/>
              <a:t>A higher air pressure indicates sunny and dry conditions, while a lower air pressure indicates approaching stormy or bad weather.</a:t>
            </a:r>
          </a:p>
          <a:p>
            <a:r>
              <a:rPr lang="en-US" sz="2000" dirty="0" smtClean="0"/>
              <a:t>Tool: Barometer</a:t>
            </a:r>
            <a:endParaRPr lang="en-US" sz="20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000" y="1981200"/>
            <a:ext cx="4682644" cy="3505200"/>
          </a:xfrm>
        </p:spPr>
      </p:pic>
    </p:spTree>
    <p:extLst>
      <p:ext uri="{BB962C8B-B14F-4D97-AF65-F5344CB8AC3E}">
        <p14:creationId xmlns:p14="http://schemas.microsoft.com/office/powerpoint/2010/main" val="311204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It is the amount of water vapor in the atmosphere affected by air temperature. </a:t>
            </a:r>
          </a:p>
          <a:p>
            <a:r>
              <a:rPr lang="en-US" dirty="0" smtClean="0"/>
              <a:t>When relative humidity is high, the air is saturated with water vapor and the sweat from our bodies does not evaporate. As a result, we feel warm and sticky!</a:t>
            </a:r>
          </a:p>
          <a:p>
            <a:r>
              <a:rPr lang="en-US" dirty="0" smtClean="0"/>
              <a:t>Tool: </a:t>
            </a:r>
            <a:r>
              <a:rPr lang="en-US" dirty="0" err="1" smtClean="0"/>
              <a:t>Psychrometer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16265"/>
            <a:ext cx="4038600" cy="2693832"/>
          </a:xfrm>
        </p:spPr>
      </p:pic>
    </p:spTree>
    <p:extLst>
      <p:ext uri="{BB962C8B-B14F-4D97-AF65-F5344CB8AC3E}">
        <p14:creationId xmlns:p14="http://schemas.microsoft.com/office/powerpoint/2010/main" val="37772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Wind</a:t>
            </a:r>
            <a:endParaRPr lang="en-US" dirty="0"/>
          </a:p>
        </p:txBody>
      </p:sp>
      <p:sp>
        <p:nvSpPr>
          <p:cNvPr id="3" name="Content Placeholder 2"/>
          <p:cNvSpPr>
            <a:spLocks noGrp="1"/>
          </p:cNvSpPr>
          <p:nvPr>
            <p:ph sz="half" idx="1"/>
          </p:nvPr>
        </p:nvSpPr>
        <p:spPr/>
        <p:txBody>
          <a:bodyPr/>
          <a:lstStyle/>
          <a:p>
            <a:r>
              <a:rPr lang="en-US" dirty="0" smtClean="0"/>
              <a:t>Wind is moving air. The sun heats our Earth unevenly. Some places are heated up more than others.</a:t>
            </a:r>
          </a:p>
          <a:p>
            <a:endParaRPr lang="en-US" dirty="0"/>
          </a:p>
          <a:p>
            <a:r>
              <a:rPr lang="en-US" dirty="0" smtClean="0"/>
              <a:t>Tool: Anemometer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28239"/>
            <a:ext cx="4038600" cy="4269885"/>
          </a:xfrm>
        </p:spPr>
      </p:pic>
    </p:spTree>
    <p:extLst>
      <p:ext uri="{BB962C8B-B14F-4D97-AF65-F5344CB8AC3E}">
        <p14:creationId xmlns:p14="http://schemas.microsoft.com/office/powerpoint/2010/main" val="334903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of Wind</a:t>
            </a:r>
            <a:endParaRPr lang="en-US" dirty="0"/>
          </a:p>
        </p:txBody>
      </p:sp>
      <p:sp>
        <p:nvSpPr>
          <p:cNvPr id="3" name="Content Placeholder 2"/>
          <p:cNvSpPr>
            <a:spLocks noGrp="1"/>
          </p:cNvSpPr>
          <p:nvPr>
            <p:ph sz="half" idx="1"/>
          </p:nvPr>
        </p:nvSpPr>
        <p:spPr>
          <a:xfrm>
            <a:off x="457200" y="1600200"/>
            <a:ext cx="3810000" cy="4525963"/>
          </a:xfrm>
        </p:spPr>
        <p:txBody>
          <a:bodyPr/>
          <a:lstStyle/>
          <a:p>
            <a:r>
              <a:rPr lang="en-US" dirty="0" smtClean="0"/>
              <a:t>The earth is rotating, has mountains, and other kinds of barriers.</a:t>
            </a:r>
          </a:p>
          <a:p>
            <a:endParaRPr lang="en-US" dirty="0"/>
          </a:p>
          <a:p>
            <a:r>
              <a:rPr lang="en-US" dirty="0" smtClean="0"/>
              <a:t>Tools: Wind Vane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1392" y="2133600"/>
            <a:ext cx="4325408" cy="3244056"/>
          </a:xfrm>
        </p:spPr>
      </p:pic>
    </p:spTree>
    <p:extLst>
      <p:ext uri="{BB962C8B-B14F-4D97-AF65-F5344CB8AC3E}">
        <p14:creationId xmlns:p14="http://schemas.microsoft.com/office/powerpoint/2010/main" val="326307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Cloudiness</a:t>
            </a:r>
            <a:endParaRPr lang="en-US" dirty="0"/>
          </a:p>
        </p:txBody>
      </p:sp>
      <p:sp>
        <p:nvSpPr>
          <p:cNvPr id="3" name="Content Placeholder 2"/>
          <p:cNvSpPr>
            <a:spLocks noGrp="1"/>
          </p:cNvSpPr>
          <p:nvPr>
            <p:ph sz="half" idx="1"/>
          </p:nvPr>
        </p:nvSpPr>
        <p:spPr>
          <a:xfrm>
            <a:off x="457200" y="5105400"/>
            <a:ext cx="8153400" cy="1020763"/>
          </a:xfrm>
        </p:spPr>
        <p:txBody>
          <a:bodyPr>
            <a:normAutofit fontScale="85000" lnSpcReduction="10000"/>
          </a:bodyPr>
          <a:lstStyle/>
          <a:p>
            <a:r>
              <a:rPr lang="en-US" sz="1800" dirty="0" smtClean="0"/>
              <a:t>The higher the clouds the better the weather will be.</a:t>
            </a:r>
          </a:p>
          <a:p>
            <a:r>
              <a:rPr lang="en-US" sz="1800" dirty="0"/>
              <a:t>Higher clouds indicate both dryness of air and higher atmospheric pressure. Both these qualities are present with fair weather</a:t>
            </a:r>
            <a:r>
              <a:rPr lang="en-US" sz="1800" dirty="0" smtClean="0"/>
              <a:t>.</a:t>
            </a:r>
          </a:p>
          <a:p>
            <a:r>
              <a:rPr lang="en-US" sz="1800" dirty="0" smtClean="0"/>
              <a:t>Cirrus Clouds: It usually indicate fair to pleasant weather. </a:t>
            </a: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8800" y="1295400"/>
            <a:ext cx="5486400" cy="3657600"/>
          </a:xfrm>
        </p:spPr>
      </p:pic>
    </p:spTree>
    <p:extLst>
      <p:ext uri="{BB962C8B-B14F-4D97-AF65-F5344CB8AC3E}">
        <p14:creationId xmlns:p14="http://schemas.microsoft.com/office/powerpoint/2010/main" val="143200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762000"/>
            <a:ext cx="4040188" cy="639762"/>
          </a:xfrm>
        </p:spPr>
        <p:txBody>
          <a:bodyPr/>
          <a:lstStyle/>
          <a:p>
            <a:r>
              <a:rPr lang="en-US" dirty="0" smtClean="0"/>
              <a:t>Cumulus Clouds</a:t>
            </a:r>
            <a:endParaRPr lang="en-US" dirty="0"/>
          </a:p>
        </p:txBody>
      </p:sp>
      <p:sp>
        <p:nvSpPr>
          <p:cNvPr id="7" name="Content Placeholder 6"/>
          <p:cNvSpPr>
            <a:spLocks noGrp="1"/>
          </p:cNvSpPr>
          <p:nvPr>
            <p:ph sz="half" idx="2"/>
          </p:nvPr>
        </p:nvSpPr>
        <p:spPr>
          <a:xfrm>
            <a:off x="457200" y="1524000"/>
            <a:ext cx="4040188" cy="3951288"/>
          </a:xfrm>
        </p:spPr>
        <p:txBody>
          <a:bodyPr/>
          <a:lstStyle/>
          <a:p>
            <a:r>
              <a:rPr lang="en-US" dirty="0" smtClean="0"/>
              <a:t>Usually indicate fair weather</a:t>
            </a:r>
          </a:p>
          <a:p>
            <a:endParaRPr lang="en-US" dirty="0"/>
          </a:p>
        </p:txBody>
      </p:sp>
      <p:sp>
        <p:nvSpPr>
          <p:cNvPr id="8" name="Text Placeholder 7"/>
          <p:cNvSpPr>
            <a:spLocks noGrp="1"/>
          </p:cNvSpPr>
          <p:nvPr>
            <p:ph type="body" sz="quarter" idx="3"/>
          </p:nvPr>
        </p:nvSpPr>
        <p:spPr>
          <a:xfrm>
            <a:off x="4648200" y="762000"/>
            <a:ext cx="4041775" cy="639762"/>
          </a:xfrm>
        </p:spPr>
        <p:txBody>
          <a:bodyPr/>
          <a:lstStyle/>
          <a:p>
            <a:r>
              <a:rPr lang="en-US" dirty="0" smtClean="0"/>
              <a:t>Cumulonimbus Clouds</a:t>
            </a:r>
            <a:endParaRPr lang="en-US" dirty="0"/>
          </a:p>
        </p:txBody>
      </p:sp>
      <p:sp>
        <p:nvSpPr>
          <p:cNvPr id="9" name="Content Placeholder 8"/>
          <p:cNvSpPr>
            <a:spLocks noGrp="1"/>
          </p:cNvSpPr>
          <p:nvPr>
            <p:ph sz="quarter" idx="4"/>
          </p:nvPr>
        </p:nvSpPr>
        <p:spPr>
          <a:xfrm>
            <a:off x="4648200" y="1447800"/>
            <a:ext cx="4041775" cy="3951288"/>
          </a:xfrm>
        </p:spPr>
        <p:txBody>
          <a:bodyPr/>
          <a:lstStyle/>
          <a:p>
            <a:r>
              <a:rPr lang="en-US" dirty="0" smtClean="0"/>
              <a:t>Usually produce heavy rain, lightning, and thunder</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514599"/>
            <a:ext cx="3236320" cy="22859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545184"/>
            <a:ext cx="3572933" cy="2255415"/>
          </a:xfrm>
          <a:prstGeom prst="rect">
            <a:avLst/>
          </a:prstGeom>
        </p:spPr>
      </p:pic>
    </p:spTree>
    <p:extLst>
      <p:ext uri="{BB962C8B-B14F-4D97-AF65-F5344CB8AC3E}">
        <p14:creationId xmlns:p14="http://schemas.microsoft.com/office/powerpoint/2010/main" val="208174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a:t>
            </a:r>
            <a:endParaRPr lang="en-US" dirty="0"/>
          </a:p>
        </p:txBody>
      </p:sp>
      <p:sp>
        <p:nvSpPr>
          <p:cNvPr id="3" name="Content Placeholder 2"/>
          <p:cNvSpPr>
            <a:spLocks noGrp="1"/>
          </p:cNvSpPr>
          <p:nvPr>
            <p:ph sz="half" idx="1"/>
          </p:nvPr>
        </p:nvSpPr>
        <p:spPr/>
        <p:txBody>
          <a:bodyPr/>
          <a:lstStyle/>
          <a:p>
            <a:r>
              <a:rPr lang="en-US" dirty="0" smtClean="0"/>
              <a:t>Is any moisture that falls from the air to the ground. </a:t>
            </a:r>
          </a:p>
          <a:p>
            <a:endParaRPr lang="en-US" dirty="0"/>
          </a:p>
          <a:p>
            <a:r>
              <a:rPr lang="en-US" dirty="0" smtClean="0"/>
              <a:t>Tool: Rain gauge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10140" y="1600201"/>
            <a:ext cx="2797149" cy="4343400"/>
          </a:xfrm>
        </p:spPr>
      </p:pic>
    </p:spTree>
    <p:extLst>
      <p:ext uri="{BB962C8B-B14F-4D97-AF65-F5344CB8AC3E}">
        <p14:creationId xmlns:p14="http://schemas.microsoft.com/office/powerpoint/2010/main" val="196062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Altitude</a:t>
            </a:r>
            <a:endParaRPr lang="en-US" dirty="0"/>
          </a:p>
        </p:txBody>
      </p:sp>
      <p:sp>
        <p:nvSpPr>
          <p:cNvPr id="3" name="Content Placeholder 2"/>
          <p:cNvSpPr>
            <a:spLocks noGrp="1"/>
          </p:cNvSpPr>
          <p:nvPr>
            <p:ph sz="half" idx="1"/>
          </p:nvPr>
        </p:nvSpPr>
        <p:spPr>
          <a:xfrm>
            <a:off x="457200" y="1600201"/>
            <a:ext cx="3581400" cy="4343400"/>
          </a:xfrm>
        </p:spPr>
        <p:txBody>
          <a:bodyPr/>
          <a:lstStyle/>
          <a:p>
            <a:r>
              <a:rPr lang="en-US" dirty="0" smtClean="0"/>
              <a:t>Altitude is how one is above sea level.</a:t>
            </a:r>
          </a:p>
          <a:p>
            <a:r>
              <a:rPr lang="en-US" dirty="0" smtClean="0"/>
              <a:t>Air temperature decreases as altitude increases.</a:t>
            </a:r>
          </a:p>
          <a:p>
            <a:r>
              <a:rPr lang="en-US" dirty="0" smtClean="0"/>
              <a:t>Air pressure and density are lower at high altitude.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59792" y="1905000"/>
            <a:ext cx="4427008" cy="3472656"/>
          </a:xfrm>
        </p:spPr>
      </p:pic>
    </p:spTree>
    <p:extLst>
      <p:ext uri="{BB962C8B-B14F-4D97-AF65-F5344CB8AC3E}">
        <p14:creationId xmlns:p14="http://schemas.microsoft.com/office/powerpoint/2010/main" val="225661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What is weather?</a:t>
            </a:r>
          </a:p>
          <a:p>
            <a:pPr marL="514350" indent="-514350">
              <a:buFont typeface="+mj-lt"/>
              <a:buAutoNum type="arabicPeriod"/>
            </a:pPr>
            <a:r>
              <a:rPr lang="en-US" dirty="0" smtClean="0"/>
              <a:t>List 5 benefits of having weather forecasting.</a:t>
            </a:r>
          </a:p>
          <a:p>
            <a:pPr marL="514350" indent="-514350">
              <a:buFont typeface="+mj-lt"/>
              <a:buAutoNum type="arabicPeriod"/>
            </a:pPr>
            <a:r>
              <a:rPr lang="en-US" dirty="0" smtClean="0"/>
              <a:t>List the components of weather and the instruments to measure them.</a:t>
            </a:r>
          </a:p>
          <a:p>
            <a:pPr marL="514350" indent="-514350">
              <a:buFont typeface="+mj-lt"/>
              <a:buAutoNum type="arabicPeriod"/>
            </a:pPr>
            <a:r>
              <a:rPr lang="en-US" dirty="0" smtClean="0"/>
              <a:t>How do the temperature and atmospheric pressure change with the altitude?</a:t>
            </a:r>
            <a:endParaRPr lang="en-US" dirty="0"/>
          </a:p>
        </p:txBody>
      </p:sp>
    </p:spTree>
    <p:extLst>
      <p:ext uri="{BB962C8B-B14F-4D97-AF65-F5344CB8AC3E}">
        <p14:creationId xmlns:p14="http://schemas.microsoft.com/office/powerpoint/2010/main" val="299237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Describe the difference between weather, season, and climate.</a:t>
            </a:r>
          </a:p>
          <a:p>
            <a:pPr marL="514350" indent="-514350">
              <a:buFont typeface="+mj-lt"/>
              <a:buAutoNum type="arabicPeriod"/>
            </a:pPr>
            <a:r>
              <a:rPr lang="en-US" dirty="0" smtClean="0"/>
              <a:t>In what particular layer of the atmosphere the weather will take place?</a:t>
            </a:r>
          </a:p>
          <a:p>
            <a:pPr marL="514350" indent="-514350">
              <a:buFont typeface="+mj-lt"/>
              <a:buAutoNum type="arabicPeriod"/>
            </a:pPr>
            <a:r>
              <a:rPr lang="en-US" dirty="0" smtClean="0"/>
              <a:t>How’s the weather today?</a:t>
            </a:r>
          </a:p>
          <a:p>
            <a:pPr marL="514350" indent="-514350">
              <a:buFont typeface="+mj-lt"/>
              <a:buAutoNum type="arabicPeriod"/>
            </a:pPr>
            <a:endParaRPr lang="en-US" dirty="0"/>
          </a:p>
        </p:txBody>
      </p:sp>
    </p:spTree>
    <p:extLst>
      <p:ext uri="{BB962C8B-B14F-4D97-AF65-F5344CB8AC3E}">
        <p14:creationId xmlns:p14="http://schemas.microsoft.com/office/powerpoint/2010/main" val="71621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AIR PRESSURE</a:t>
            </a:r>
            <a:endParaRPr lang="th-TH" dirty="0"/>
          </a:p>
        </p:txBody>
      </p:sp>
      <p:sp>
        <p:nvSpPr>
          <p:cNvPr id="4" name="Content Placeholder 3"/>
          <p:cNvSpPr>
            <a:spLocks noGrp="1"/>
          </p:cNvSpPr>
          <p:nvPr>
            <p:ph sz="half" idx="1"/>
          </p:nvPr>
        </p:nvSpPr>
        <p:spPr>
          <a:xfrm>
            <a:off x="457200" y="1600200"/>
            <a:ext cx="4648200" cy="4525963"/>
          </a:xfrm>
        </p:spPr>
        <p:txBody>
          <a:bodyPr>
            <a:normAutofit fontScale="85000" lnSpcReduction="10000"/>
          </a:bodyPr>
          <a:lstStyle/>
          <a:p>
            <a:r>
              <a:rPr lang="en-US" dirty="0" smtClean="0"/>
              <a:t>Also known as </a:t>
            </a:r>
            <a:r>
              <a:rPr lang="en-US" b="1" dirty="0" smtClean="0"/>
              <a:t>atmospheric pressure</a:t>
            </a:r>
          </a:p>
          <a:p>
            <a:r>
              <a:rPr lang="en-US" dirty="0" smtClean="0"/>
              <a:t>It is the weight of the air pushing down and the collisions between molecules</a:t>
            </a:r>
            <a:endParaRPr lang="en-US" dirty="0"/>
          </a:p>
          <a:p>
            <a:r>
              <a:rPr lang="en-US" dirty="0" smtClean="0"/>
              <a:t>Measured in </a:t>
            </a:r>
            <a:r>
              <a:rPr lang="en-US" b="1" dirty="0" smtClean="0"/>
              <a:t>barometers</a:t>
            </a:r>
          </a:p>
          <a:p>
            <a:r>
              <a:rPr lang="en-US" dirty="0" smtClean="0"/>
              <a:t>Changes in air pressure bring changes in the weather and make wind blow. </a:t>
            </a:r>
          </a:p>
          <a:p>
            <a:r>
              <a:rPr lang="en-US" dirty="0" smtClean="0"/>
              <a:t>Air usually moves from areas of high pressure to areas of low pressure and this produces wind.</a:t>
            </a:r>
            <a:endParaRPr lang="th-TH"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7094" y="1676401"/>
            <a:ext cx="2464856" cy="3733800"/>
          </a:xfrm>
        </p:spPr>
      </p:pic>
    </p:spTree>
    <p:extLst>
      <p:ext uri="{BB962C8B-B14F-4D97-AF65-F5344CB8AC3E}">
        <p14:creationId xmlns:p14="http://schemas.microsoft.com/office/powerpoint/2010/main" val="181814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HUMIDITY</a:t>
            </a:r>
            <a:endParaRPr lang="th-TH" dirty="0"/>
          </a:p>
        </p:txBody>
      </p:sp>
      <p:sp>
        <p:nvSpPr>
          <p:cNvPr id="3" name="Content Placeholder 2"/>
          <p:cNvSpPr>
            <a:spLocks noGrp="1"/>
          </p:cNvSpPr>
          <p:nvPr>
            <p:ph sz="half" idx="1"/>
          </p:nvPr>
        </p:nvSpPr>
        <p:spPr>
          <a:xfrm>
            <a:off x="457200" y="1920085"/>
            <a:ext cx="5029200" cy="4434840"/>
          </a:xfrm>
        </p:spPr>
        <p:txBody>
          <a:bodyPr>
            <a:normAutofit fontScale="77500" lnSpcReduction="20000"/>
          </a:bodyPr>
          <a:lstStyle/>
          <a:p>
            <a:r>
              <a:rPr lang="en-US" dirty="0" smtClean="0"/>
              <a:t>The amount of water vapor in the air.</a:t>
            </a:r>
          </a:p>
          <a:p>
            <a:r>
              <a:rPr lang="en-US" b="1" dirty="0" smtClean="0"/>
              <a:t>Relative Humidity </a:t>
            </a:r>
            <a:r>
              <a:rPr lang="en-US" dirty="0" smtClean="0"/>
              <a:t>– is the amount of water vapor that is currently in the air compared to how much the air can hold at a specific temperature.</a:t>
            </a:r>
          </a:p>
          <a:p>
            <a:r>
              <a:rPr lang="en-US" dirty="0" smtClean="0"/>
              <a:t>Measured in </a:t>
            </a:r>
            <a:r>
              <a:rPr lang="en-US" b="1" dirty="0" smtClean="0"/>
              <a:t>hygrometers</a:t>
            </a:r>
          </a:p>
          <a:p>
            <a:r>
              <a:rPr lang="en-US" dirty="0" smtClean="0"/>
              <a:t>At cooler temperature, the molecules in the air move slower. This slow movement allows the water vapor to join together and condense.</a:t>
            </a:r>
          </a:p>
          <a:p>
            <a:r>
              <a:rPr lang="en-US" dirty="0" smtClean="0"/>
              <a:t>At warmer temperature, the molecules move too fast to join together. Therefore, cooler air holds less water vapor and has lower humidity. </a:t>
            </a:r>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4950" y="2243931"/>
            <a:ext cx="2705100" cy="3238500"/>
          </a:xfrm>
        </p:spPr>
      </p:pic>
    </p:spTree>
    <p:extLst>
      <p:ext uri="{BB962C8B-B14F-4D97-AF65-F5344CB8AC3E}">
        <p14:creationId xmlns:p14="http://schemas.microsoft.com/office/powerpoint/2010/main" val="226455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HUMIDITY</a:t>
            </a:r>
            <a:endParaRPr lang="en-US" dirty="0"/>
          </a:p>
        </p:txBody>
      </p:sp>
      <p:sp>
        <p:nvSpPr>
          <p:cNvPr id="3" name="Content Placeholder 2"/>
          <p:cNvSpPr>
            <a:spLocks noGrp="1"/>
          </p:cNvSpPr>
          <p:nvPr>
            <p:ph sz="half" idx="1"/>
          </p:nvPr>
        </p:nvSpPr>
        <p:spPr/>
        <p:txBody>
          <a:bodyPr/>
          <a:lstStyle/>
          <a:p>
            <a:r>
              <a:rPr lang="en-US" dirty="0" smtClean="0"/>
              <a:t>ABSOLUTE HUMIDITY</a:t>
            </a:r>
          </a:p>
          <a:p>
            <a:pPr lvl="1"/>
            <a:r>
              <a:rPr lang="en-US" dirty="0" smtClean="0"/>
              <a:t>Is the exact measurement of how much water vapor is in the air.</a:t>
            </a:r>
          </a:p>
          <a:p>
            <a:pPr marL="457200" lvl="1" indent="0">
              <a:buNone/>
            </a:pPr>
            <a:r>
              <a:rPr lang="en-US" dirty="0" smtClean="0"/>
              <a:t>It’s very similar to density.</a:t>
            </a:r>
            <a:endParaRPr lang="en-US" dirty="0"/>
          </a:p>
        </p:txBody>
      </p:sp>
      <p:sp>
        <p:nvSpPr>
          <p:cNvPr id="4" name="Content Placeholder 3"/>
          <p:cNvSpPr>
            <a:spLocks noGrp="1"/>
          </p:cNvSpPr>
          <p:nvPr>
            <p:ph sz="half" idx="2"/>
          </p:nvPr>
        </p:nvSpPr>
        <p:spPr>
          <a:xfrm>
            <a:off x="4648200" y="1600200"/>
            <a:ext cx="4038600" cy="4648200"/>
          </a:xfrm>
        </p:spPr>
        <p:txBody>
          <a:bodyPr/>
          <a:lstStyle/>
          <a:p>
            <a:r>
              <a:rPr lang="en-US" dirty="0" smtClean="0"/>
              <a:t>RELATIVE HUMIDITY</a:t>
            </a:r>
          </a:p>
          <a:p>
            <a:pPr lvl="1"/>
            <a:r>
              <a:rPr lang="en-US" dirty="0" smtClean="0"/>
              <a:t>It is the comparison of amount of water vapor in air to the maximum amount (saturation/dew point)</a:t>
            </a:r>
          </a:p>
          <a:p>
            <a:pPr lvl="1"/>
            <a:r>
              <a:rPr lang="en-US" dirty="0" smtClean="0"/>
              <a:t>The one used in weather report</a:t>
            </a:r>
          </a:p>
          <a:p>
            <a:pPr lvl="1"/>
            <a:r>
              <a:rPr lang="en-US" dirty="0" smtClean="0"/>
              <a:t>Measured and calculated</a:t>
            </a:r>
          </a:p>
          <a:p>
            <a:pPr lvl="1"/>
            <a:r>
              <a:rPr lang="en-US" dirty="0" smtClean="0"/>
              <a:t>Relative humidity is expressed as a %.</a:t>
            </a:r>
            <a:endParaRPr lang="en-US" dirty="0"/>
          </a:p>
        </p:txBody>
      </p:sp>
    </p:spTree>
    <p:extLst>
      <p:ext uri="{BB962C8B-B14F-4D97-AF65-F5344CB8AC3E}">
        <p14:creationId xmlns:p14="http://schemas.microsoft.com/office/powerpoint/2010/main" val="3146571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ctr"/>
            <a:r>
              <a:rPr lang="en-US" dirty="0" smtClean="0"/>
              <a:t>TEMPERATURE</a:t>
            </a:r>
            <a:endParaRPr lang="th-TH" dirty="0"/>
          </a:p>
        </p:txBody>
      </p:sp>
      <p:sp>
        <p:nvSpPr>
          <p:cNvPr id="3" name="Content Placeholder 2"/>
          <p:cNvSpPr>
            <a:spLocks noGrp="1"/>
          </p:cNvSpPr>
          <p:nvPr>
            <p:ph sz="half" idx="1"/>
          </p:nvPr>
        </p:nvSpPr>
        <p:spPr>
          <a:xfrm>
            <a:off x="457200" y="1066800"/>
            <a:ext cx="8229600" cy="5410199"/>
          </a:xfrm>
        </p:spPr>
        <p:txBody>
          <a:bodyPr>
            <a:normAutofit lnSpcReduction="10000"/>
          </a:bodyPr>
          <a:lstStyle/>
          <a:p>
            <a:r>
              <a:rPr lang="en-US" dirty="0" smtClean="0"/>
              <a:t>Temperature is a </a:t>
            </a:r>
            <a:r>
              <a:rPr lang="en-US" dirty="0"/>
              <a:t>measure of the average kinetic energy of the particles in a sample of </a:t>
            </a:r>
            <a:r>
              <a:rPr lang="en-US" dirty="0" smtClean="0"/>
              <a:t>matter.</a:t>
            </a:r>
          </a:p>
          <a:p>
            <a:r>
              <a:rPr lang="en-US" dirty="0" smtClean="0"/>
              <a:t>The amount of water vapor that the air can hold depends on the temperature. </a:t>
            </a:r>
          </a:p>
          <a:p>
            <a:r>
              <a:rPr lang="en-US" dirty="0" smtClean="0"/>
              <a:t>Cooler air hold less water vapor and has lower humidity.</a:t>
            </a:r>
          </a:p>
          <a:p>
            <a:r>
              <a:rPr lang="en-US" dirty="0" smtClean="0"/>
              <a:t>As the air is heated up, it expands</a:t>
            </a:r>
            <a:r>
              <a:rPr lang="en-US" dirty="0"/>
              <a:t> </a:t>
            </a:r>
            <a:r>
              <a:rPr lang="en-US" dirty="0" smtClean="0"/>
              <a:t>but the collisions of molecules become faster. Therefore, air pressure would be greater. Also, in an environment where water is much available, humidity goes high when it’s warmer, consequently, adds pressure during sunny day</a:t>
            </a:r>
            <a:r>
              <a:rPr lang="en-US" dirty="0"/>
              <a:t> </a:t>
            </a:r>
            <a:r>
              <a:rPr lang="en-US" dirty="0" smtClean="0"/>
              <a:t>because the denser the air the more collisions will take place between molecules.</a:t>
            </a:r>
          </a:p>
        </p:txBody>
      </p:sp>
    </p:spTree>
    <p:extLst>
      <p:ext uri="{BB962C8B-B14F-4D97-AF65-F5344CB8AC3E}">
        <p14:creationId xmlns:p14="http://schemas.microsoft.com/office/powerpoint/2010/main" val="346211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12618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872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800100"/>
            <a:ext cx="69056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222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What is weather?</a:t>
            </a:r>
          </a:p>
          <a:p>
            <a:pPr marL="514350" indent="-514350">
              <a:buFont typeface="+mj-lt"/>
              <a:buAutoNum type="arabicPeriod"/>
            </a:pPr>
            <a:r>
              <a:rPr lang="en-US" dirty="0" smtClean="0"/>
              <a:t>Describe the difference between weather and climate.</a:t>
            </a:r>
          </a:p>
          <a:p>
            <a:pPr marL="514350" indent="-514350">
              <a:buFont typeface="+mj-lt"/>
              <a:buAutoNum type="arabicPeriod"/>
            </a:pPr>
            <a:r>
              <a:rPr lang="en-US" dirty="0" smtClean="0"/>
              <a:t>What is convection?</a:t>
            </a:r>
          </a:p>
          <a:p>
            <a:pPr marL="514350" indent="-514350">
              <a:buFont typeface="+mj-lt"/>
              <a:buAutoNum type="arabicPeriod"/>
            </a:pPr>
            <a:r>
              <a:rPr lang="en-US" dirty="0" smtClean="0"/>
              <a:t>How does the air move in relation to atmospheric pressure?</a:t>
            </a:r>
            <a:endParaRPr lang="en-US" dirty="0"/>
          </a:p>
        </p:txBody>
      </p:sp>
    </p:spTree>
    <p:extLst>
      <p:ext uri="{BB962C8B-B14F-4D97-AF65-F5344CB8AC3E}">
        <p14:creationId xmlns:p14="http://schemas.microsoft.com/office/powerpoint/2010/main" val="2524079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Monsoon </a:t>
            </a:r>
            <a:endParaRPr lang="th-TH" dirty="0"/>
          </a:p>
        </p:txBody>
      </p:sp>
      <p:sp>
        <p:nvSpPr>
          <p:cNvPr id="3" name="Content Placeholder 2"/>
          <p:cNvSpPr>
            <a:spLocks noGrp="1"/>
          </p:cNvSpPr>
          <p:nvPr>
            <p:ph sz="half" idx="1"/>
          </p:nvPr>
        </p:nvSpPr>
        <p:spPr>
          <a:xfrm>
            <a:off x="457200" y="1676400"/>
            <a:ext cx="7620000" cy="762000"/>
          </a:xfrm>
        </p:spPr>
        <p:txBody>
          <a:bodyPr>
            <a:normAutofit fontScale="77500" lnSpcReduction="20000"/>
          </a:bodyPr>
          <a:lstStyle/>
          <a:p>
            <a:r>
              <a:rPr lang="en-US" dirty="0" smtClean="0"/>
              <a:t>Monsoon – are called seasonal winds. Are caused by the fact that land heats up and cools down quicker than water.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7848600" cy="378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550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Tropical Cyclone</a:t>
            </a:r>
            <a:endParaRPr lang="th-TH" dirty="0"/>
          </a:p>
        </p:txBody>
      </p:sp>
      <p:sp>
        <p:nvSpPr>
          <p:cNvPr id="3" name="Content Placeholder 2"/>
          <p:cNvSpPr>
            <a:spLocks noGrp="1"/>
          </p:cNvSpPr>
          <p:nvPr>
            <p:ph sz="half" idx="1"/>
          </p:nvPr>
        </p:nvSpPr>
        <p:spPr>
          <a:xfrm>
            <a:off x="457200" y="1524000"/>
            <a:ext cx="7848600" cy="1524000"/>
          </a:xfrm>
        </p:spPr>
        <p:txBody>
          <a:bodyPr>
            <a:normAutofit fontScale="92500" lnSpcReduction="10000"/>
          </a:bodyPr>
          <a:lstStyle/>
          <a:p>
            <a:r>
              <a:rPr lang="en-US" dirty="0"/>
              <a:t>Tropical Cyclone – is a type of low pressure system which generally forms in the tropics. It is a large, rotating area of clouds, with wind and thunderstorm activity.</a:t>
            </a:r>
          </a:p>
          <a:p>
            <a:endParaRPr lang="th-TH"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09" y="3131127"/>
            <a:ext cx="5029200" cy="313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240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Difference </a:t>
            </a:r>
            <a:r>
              <a:rPr lang="en-US" dirty="0"/>
              <a:t>Between Hurricanes, cyclones, and typhoons </a:t>
            </a:r>
            <a:endParaRPr lang="th-TH" dirty="0"/>
          </a:p>
        </p:txBody>
      </p:sp>
      <p:sp>
        <p:nvSpPr>
          <p:cNvPr id="6" name="Content Placeholder 5"/>
          <p:cNvSpPr>
            <a:spLocks noGrp="1"/>
          </p:cNvSpPr>
          <p:nvPr>
            <p:ph idx="1"/>
          </p:nvPr>
        </p:nvSpPr>
        <p:spPr>
          <a:xfrm>
            <a:off x="457200" y="1775191"/>
            <a:ext cx="8077200" cy="1806209"/>
          </a:xfrm>
        </p:spPr>
        <p:txBody>
          <a:bodyPr>
            <a:normAutofit fontScale="70000" lnSpcReduction="20000"/>
          </a:bodyPr>
          <a:lstStyle/>
          <a:p>
            <a:r>
              <a:rPr lang="en-US" dirty="0"/>
              <a:t>Hurricanes, cyclones, and typhoons are all the same weather phenomenon; we just use different names for these storms in different places. In the Atlantic and Northeast Pacific, the term “hurricane” is used. The same type of disturbance in the Northwest Pacific is called a “typhoon” and “cyclones” occur in the South Pacific and Indian Ocean.</a:t>
            </a:r>
            <a:endParaRPr lang="th-T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33800"/>
            <a:ext cx="6934200" cy="271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33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WEATHER</a:t>
            </a:r>
            <a:endParaRPr lang="th-TH" dirty="0"/>
          </a:p>
        </p:txBody>
      </p:sp>
      <p:sp>
        <p:nvSpPr>
          <p:cNvPr id="4" name="Content Placeholder 3"/>
          <p:cNvSpPr>
            <a:spLocks noGrp="1"/>
          </p:cNvSpPr>
          <p:nvPr>
            <p:ph sz="half" idx="1"/>
          </p:nvPr>
        </p:nvSpPr>
        <p:spPr/>
        <p:txBody>
          <a:bodyPr>
            <a:normAutofit lnSpcReduction="10000"/>
          </a:bodyPr>
          <a:lstStyle/>
          <a:p>
            <a:r>
              <a:rPr lang="en-US" dirty="0" smtClean="0"/>
              <a:t>It refers to the present state of the atmosphere.</a:t>
            </a:r>
          </a:p>
          <a:p>
            <a:r>
              <a:rPr lang="en-US" dirty="0" smtClean="0"/>
              <a:t>Description of weather includes type of cloud, measurements of temperature, wind speed and direction, rain, snow, thunderstorms, and humidity.</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45481" y="2438400"/>
            <a:ext cx="4310117" cy="3197416"/>
          </a:xfrm>
        </p:spPr>
      </p:pic>
    </p:spTree>
    <p:extLst>
      <p:ext uri="{BB962C8B-B14F-4D97-AF65-F5344CB8AC3E}">
        <p14:creationId xmlns:p14="http://schemas.microsoft.com/office/powerpoint/2010/main" val="3650222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t>
            </a:r>
            <a:r>
              <a:rPr lang="en-US" dirty="0" smtClean="0"/>
              <a:t>uestions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If the weather is sunny, what </a:t>
            </a:r>
            <a:r>
              <a:rPr lang="en-US" dirty="0"/>
              <a:t>would </a:t>
            </a:r>
            <a:r>
              <a:rPr lang="en-US" dirty="0" smtClean="0"/>
              <a:t>be the </a:t>
            </a:r>
            <a:r>
              <a:rPr lang="en-US" dirty="0"/>
              <a:t>barometric </a:t>
            </a:r>
            <a:r>
              <a:rPr lang="en-US" dirty="0" smtClean="0"/>
              <a:t>pressure? </a:t>
            </a:r>
            <a:r>
              <a:rPr lang="en-US" dirty="0"/>
              <a:t>L</a:t>
            </a:r>
            <a:r>
              <a:rPr lang="en-US" dirty="0" smtClean="0"/>
              <a:t>ow </a:t>
            </a:r>
            <a:r>
              <a:rPr lang="en-US" dirty="0"/>
              <a:t>or high (</a:t>
            </a:r>
            <a:r>
              <a:rPr lang="en-US" dirty="0" smtClean="0"/>
              <a:t>rising </a:t>
            </a:r>
            <a:r>
              <a:rPr lang="en-US" dirty="0"/>
              <a:t>or </a:t>
            </a:r>
            <a:r>
              <a:rPr lang="en-US" dirty="0" smtClean="0"/>
              <a:t>falling)?</a:t>
            </a:r>
          </a:p>
          <a:p>
            <a:pPr marL="514350" indent="-514350">
              <a:buFont typeface="+mj-lt"/>
              <a:buAutoNum type="arabicPeriod"/>
            </a:pPr>
            <a:r>
              <a:rPr lang="en-US" dirty="0" smtClean="0"/>
              <a:t>What is the condition of air pressure when there’s a thunderstorm?</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46310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could be sunny or cloudy, windy or still, wet or dry…</a:t>
            </a:r>
            <a:endParaRPr lang="th-TH"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8506" y="1600200"/>
            <a:ext cx="6946988" cy="4525963"/>
          </a:xfrm>
        </p:spPr>
      </p:pic>
    </p:spTree>
    <p:extLst>
      <p:ext uri="{BB962C8B-B14F-4D97-AF65-F5344CB8AC3E}">
        <p14:creationId xmlns:p14="http://schemas.microsoft.com/office/powerpoint/2010/main" val="186878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METEOROLOGY</a:t>
            </a:r>
            <a:endParaRPr lang="th-TH" dirty="0"/>
          </a:p>
        </p:txBody>
      </p:sp>
      <p:sp>
        <p:nvSpPr>
          <p:cNvPr id="3" name="Content Placeholder 2"/>
          <p:cNvSpPr>
            <a:spLocks noGrp="1"/>
          </p:cNvSpPr>
          <p:nvPr>
            <p:ph sz="half" idx="1"/>
          </p:nvPr>
        </p:nvSpPr>
        <p:spPr/>
        <p:txBody>
          <a:bodyPr>
            <a:normAutofit lnSpcReduction="10000"/>
          </a:bodyPr>
          <a:lstStyle/>
          <a:p>
            <a:r>
              <a:rPr lang="en-US" dirty="0" smtClean="0"/>
              <a:t>The study of the entire atmosphere, including the weather.</a:t>
            </a:r>
          </a:p>
          <a:p>
            <a:endParaRPr lang="en-US" dirty="0"/>
          </a:p>
          <a:p>
            <a:r>
              <a:rPr lang="en-US" b="1" dirty="0" smtClean="0"/>
              <a:t>Meteorologist</a:t>
            </a:r>
            <a:r>
              <a:rPr lang="en-US" dirty="0" smtClean="0"/>
              <a:t> is a scientist who studies the causes of the weather conditions and also forecasts the weather.</a:t>
            </a:r>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03208" y="2362200"/>
            <a:ext cx="4272492" cy="3204369"/>
          </a:xfrm>
        </p:spPr>
      </p:pic>
    </p:spTree>
    <p:extLst>
      <p:ext uri="{BB962C8B-B14F-4D97-AF65-F5344CB8AC3E}">
        <p14:creationId xmlns:p14="http://schemas.microsoft.com/office/powerpoint/2010/main" val="266057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WEATHER FORECAST</a:t>
            </a:r>
            <a:endParaRPr lang="th-TH" dirty="0"/>
          </a:p>
        </p:txBody>
      </p:sp>
      <p:sp>
        <p:nvSpPr>
          <p:cNvPr id="5" name="Content Placeholder 4"/>
          <p:cNvSpPr>
            <a:spLocks noGrp="1"/>
          </p:cNvSpPr>
          <p:nvPr>
            <p:ph sz="half" idx="1"/>
          </p:nvPr>
        </p:nvSpPr>
        <p:spPr>
          <a:xfrm>
            <a:off x="457200" y="1920085"/>
            <a:ext cx="3429000" cy="4099715"/>
          </a:xfrm>
        </p:spPr>
        <p:txBody>
          <a:bodyPr>
            <a:normAutofit fontScale="77500" lnSpcReduction="20000"/>
          </a:bodyPr>
          <a:lstStyle/>
          <a:p>
            <a:r>
              <a:rPr lang="en-US" dirty="0" smtClean="0"/>
              <a:t>It is a prediction about the weather that will be experienced a short time in the future.</a:t>
            </a:r>
          </a:p>
          <a:p>
            <a:endParaRPr lang="en-US" dirty="0"/>
          </a:p>
          <a:p>
            <a:r>
              <a:rPr lang="en-US" dirty="0" smtClean="0"/>
              <a:t>This station record information about weather. They have instruments to measure temperature, snow/rainfall, wind speed and direction, air pressure, and humidity</a:t>
            </a:r>
          </a:p>
          <a:p>
            <a:endParaRPr lang="en-US" dirty="0"/>
          </a:p>
          <a:p>
            <a:endParaRPr lang="th-TH"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38600" y="2514599"/>
            <a:ext cx="4800600" cy="2698795"/>
          </a:xfrm>
        </p:spPr>
      </p:pic>
    </p:spTree>
    <p:extLst>
      <p:ext uri="{BB962C8B-B14F-4D97-AF65-F5344CB8AC3E}">
        <p14:creationId xmlns:p14="http://schemas.microsoft.com/office/powerpoint/2010/main" val="325104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lstStyle/>
          <a:p>
            <a:pPr algn="ctr"/>
            <a:r>
              <a:rPr lang="en-US" dirty="0" smtClean="0"/>
              <a:t>Weather Stations</a:t>
            </a:r>
            <a:endParaRPr lang="th-TH" dirty="0"/>
          </a:p>
        </p:txBody>
      </p:sp>
      <p:pic>
        <p:nvPicPr>
          <p:cNvPr id="6"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7942" y="1600200"/>
            <a:ext cx="3337115" cy="4525963"/>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400" y="2438400"/>
            <a:ext cx="4572000" cy="3049488"/>
          </a:xfrm>
        </p:spPr>
      </p:pic>
    </p:spTree>
    <p:extLst>
      <p:ext uri="{BB962C8B-B14F-4D97-AF65-F5344CB8AC3E}">
        <p14:creationId xmlns:p14="http://schemas.microsoft.com/office/powerpoint/2010/main" val="209588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WEATHER FACTORS</a:t>
            </a:r>
            <a:endParaRPr lang="th-TH" dirty="0"/>
          </a:p>
        </p:txBody>
      </p:sp>
      <p:sp>
        <p:nvSpPr>
          <p:cNvPr id="5" name="Content Placeholder 4"/>
          <p:cNvSpPr>
            <a:spLocks noGrp="1"/>
          </p:cNvSpPr>
          <p:nvPr>
            <p:ph idx="1"/>
          </p:nvPr>
        </p:nvSpPr>
        <p:spPr/>
        <p:txBody>
          <a:bodyPr/>
          <a:lstStyle/>
          <a:p>
            <a:pPr marL="0" indent="0">
              <a:buNone/>
            </a:pPr>
            <a:r>
              <a:rPr lang="en-US" dirty="0" smtClean="0"/>
              <a:t>Weather describes the current conditions such as;</a:t>
            </a:r>
          </a:p>
          <a:p>
            <a:r>
              <a:rPr lang="en-US" dirty="0" smtClean="0"/>
              <a:t>Air Pressure </a:t>
            </a:r>
          </a:p>
          <a:p>
            <a:r>
              <a:rPr lang="en-US" dirty="0" smtClean="0"/>
              <a:t>Humidity (Air Density)</a:t>
            </a:r>
          </a:p>
          <a:p>
            <a:r>
              <a:rPr lang="en-US" dirty="0" smtClean="0"/>
              <a:t>Temperature</a:t>
            </a:r>
          </a:p>
          <a:p>
            <a:pPr marL="0" indent="0">
              <a:buNone/>
            </a:pPr>
            <a:r>
              <a:rPr lang="en-US" dirty="0" smtClean="0"/>
              <a:t>These factors have great effect on the formation of cloud, rain, and wind.</a:t>
            </a:r>
          </a:p>
        </p:txBody>
      </p:sp>
    </p:spTree>
    <p:extLst>
      <p:ext uri="{BB962C8B-B14F-4D97-AF65-F5344CB8AC3E}">
        <p14:creationId xmlns:p14="http://schemas.microsoft.com/office/powerpoint/2010/main" val="140266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Components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Air temperature</a:t>
            </a:r>
          </a:p>
          <a:p>
            <a:pPr marL="514350" indent="-514350">
              <a:buFont typeface="+mj-lt"/>
              <a:buAutoNum type="arabicPeriod"/>
            </a:pPr>
            <a:r>
              <a:rPr lang="en-US" dirty="0" smtClean="0"/>
              <a:t>Atmospheric Pressure</a:t>
            </a:r>
          </a:p>
          <a:p>
            <a:pPr marL="514350" indent="-514350">
              <a:buFont typeface="+mj-lt"/>
              <a:buAutoNum type="arabicPeriod"/>
            </a:pPr>
            <a:r>
              <a:rPr lang="en-US" dirty="0" smtClean="0"/>
              <a:t>Humidity</a:t>
            </a:r>
          </a:p>
          <a:p>
            <a:pPr marL="514350" indent="-514350">
              <a:buFont typeface="+mj-lt"/>
              <a:buAutoNum type="arabicPeriod"/>
            </a:pPr>
            <a:r>
              <a:rPr lang="en-US" dirty="0" smtClean="0"/>
              <a:t>Speed of Wind</a:t>
            </a:r>
          </a:p>
          <a:p>
            <a:pPr marL="514350" indent="-514350">
              <a:buFont typeface="+mj-lt"/>
              <a:buAutoNum type="arabicPeriod"/>
            </a:pPr>
            <a:r>
              <a:rPr lang="en-US" dirty="0" smtClean="0"/>
              <a:t>Direction of the Wind</a:t>
            </a:r>
          </a:p>
          <a:p>
            <a:pPr marL="514350" indent="-514350">
              <a:buFont typeface="+mj-lt"/>
              <a:buAutoNum type="arabicPeriod"/>
            </a:pPr>
            <a:r>
              <a:rPr lang="en-US" dirty="0" smtClean="0"/>
              <a:t>Cloudiness</a:t>
            </a:r>
          </a:p>
          <a:p>
            <a:pPr marL="514350" indent="-514350">
              <a:buFont typeface="+mj-lt"/>
              <a:buAutoNum type="arabicPeriod"/>
            </a:pPr>
            <a:r>
              <a:rPr lang="en-US" dirty="0" smtClean="0"/>
              <a:t>Precipitation</a:t>
            </a:r>
          </a:p>
          <a:p>
            <a:pPr marL="514350" indent="-514350">
              <a:buFont typeface="+mj-lt"/>
              <a:buAutoNum type="arabicPeriod"/>
            </a:pPr>
            <a:r>
              <a:rPr lang="en-US" dirty="0" smtClean="0"/>
              <a:t>Altitude</a:t>
            </a:r>
            <a:endParaRPr lang="en-US" dirty="0"/>
          </a:p>
        </p:txBody>
      </p:sp>
    </p:spTree>
    <p:extLst>
      <p:ext uri="{BB962C8B-B14F-4D97-AF65-F5344CB8AC3E}">
        <p14:creationId xmlns:p14="http://schemas.microsoft.com/office/powerpoint/2010/main" val="1214249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3515</TotalTime>
  <Words>1051</Words>
  <Application>Microsoft Office PowerPoint</Application>
  <PresentationFormat>On-screen Show (4:3)</PresentationFormat>
  <Paragraphs>116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WEATHER</vt:lpstr>
      <vt:lpstr>QUESTIONS</vt:lpstr>
      <vt:lpstr>WEATHER</vt:lpstr>
      <vt:lpstr>It could be sunny or cloudy, windy or still, wet or dry…</vt:lpstr>
      <vt:lpstr>METEOROLOGY</vt:lpstr>
      <vt:lpstr>WEATHER FORECAST</vt:lpstr>
      <vt:lpstr>Weather Stations</vt:lpstr>
      <vt:lpstr>WEATHER FACTORS</vt:lpstr>
      <vt:lpstr>Weather Components</vt:lpstr>
      <vt:lpstr>Air Temperature</vt:lpstr>
      <vt:lpstr>Atmospheric Pressure</vt:lpstr>
      <vt:lpstr>Humidity</vt:lpstr>
      <vt:lpstr>Speed of Wind</vt:lpstr>
      <vt:lpstr>Direction of Wind</vt:lpstr>
      <vt:lpstr>Cloudiness</vt:lpstr>
      <vt:lpstr>PowerPoint Presentation</vt:lpstr>
      <vt:lpstr>Precipitation</vt:lpstr>
      <vt:lpstr>Altitude</vt:lpstr>
      <vt:lpstr>TEST YOURSELF</vt:lpstr>
      <vt:lpstr>AIR PRESSURE</vt:lpstr>
      <vt:lpstr>HUMIDITY</vt:lpstr>
      <vt:lpstr>TWO TYPES OF HUMIDITY</vt:lpstr>
      <vt:lpstr>TEMPERATURE</vt:lpstr>
      <vt:lpstr>CONVECTION</vt:lpstr>
      <vt:lpstr>PowerPoint Presentation</vt:lpstr>
      <vt:lpstr>Questions</vt:lpstr>
      <vt:lpstr>Monsoon </vt:lpstr>
      <vt:lpstr>Tropical Cyclone</vt:lpstr>
      <vt:lpstr>Difference Between Hurricanes, cyclones, and typhoons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 &amp; WEATHER</dc:title>
  <dc:creator>DELL</dc:creator>
  <cp:lastModifiedBy>ASUS</cp:lastModifiedBy>
  <cp:revision>88</cp:revision>
  <cp:lastPrinted>2014-11-04T07:30:19Z</cp:lastPrinted>
  <dcterms:created xsi:type="dcterms:W3CDTF">2013-10-28T02:17:05Z</dcterms:created>
  <dcterms:modified xsi:type="dcterms:W3CDTF">2019-01-14T05:42:22Z</dcterms:modified>
</cp:coreProperties>
</file>